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597FD902-B5DE-489F-BDD4-F165ABCD7B3B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3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74B-AE37-48E6-9497-0B6B7338C8AC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F0A6B-07A5-4D86-8EFE-F77850538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6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F0A6B-07A5-4D86-8EFE-F778505389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0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72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9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8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76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9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7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0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80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8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9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4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AD342-6900-4604-BB35-2B58DF69B803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10B3C-E3D6-4B98-A12E-B508B1BC8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98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brookstradingcourse.com/wp-content/uploads/2024/02/SP500-Emini-5-Min-Chart-Bear-Trend-From-Open-and-Then-Trading-Range-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91" r="5446"/>
          <a:stretch/>
        </p:blipFill>
        <p:spPr bwMode="auto">
          <a:xfrm>
            <a:off x="140474" y="460879"/>
            <a:ext cx="7924799" cy="4144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1438" y="750585"/>
            <a:ext cx="228600" cy="261610"/>
          </a:xfrm>
          <a:prstGeom prst="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1100" dirty="0"/>
              <a:t>1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792288" y="4648200"/>
            <a:ext cx="5486400" cy="381000"/>
          </a:xfrm>
        </p:spPr>
        <p:txBody>
          <a:bodyPr>
            <a:normAutofit fontScale="90000"/>
          </a:bodyPr>
          <a:lstStyle/>
          <a:p>
            <a:r>
              <a:rPr lang="en-US" sz="1050" b="0" dirty="0" smtClean="0"/>
              <a:t>1: Why is this a sell point? There was a strong market uptrend . What was the Confirmation that this was not a consolidation vs a sell point? Was the goal only to test the first candle  (Yellow star)        ?</a:t>
            </a:r>
            <a:endParaRPr lang="en-US" sz="1050" b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half" idx="2"/>
          </p:nvPr>
        </p:nvSpPr>
        <p:spPr>
          <a:xfrm>
            <a:off x="1792288" y="5105400"/>
            <a:ext cx="5486400" cy="1371600"/>
          </a:xfrm>
        </p:spPr>
        <p:txBody>
          <a:bodyPr>
            <a:normAutofit fontScale="77500" lnSpcReduction="20000"/>
          </a:bodyPr>
          <a:lstStyle/>
          <a:p>
            <a:r>
              <a:rPr lang="en-US" sz="1050" dirty="0" smtClean="0"/>
              <a:t>2:  Why would these be a sell?  This is following a 30 bar uptrend, hitting a previous support level that seems to have failed twice  ( blue star)  , and has rejected off a moving average. I would not classify “good follow through bars.”  at this point. Additionally 10 bars and wedge pattern would there be an expectation for it to go up? I did get profitable on this push down but closed to early missing most of the surprise. But also lost money on the three </a:t>
            </a:r>
            <a:r>
              <a:rPr lang="en-US" sz="1050" dirty="0" err="1" smtClean="0"/>
              <a:t>doji</a:t>
            </a:r>
            <a:r>
              <a:rPr lang="en-US" sz="1050" dirty="0" smtClean="0"/>
              <a:t> and the hammer bars .</a:t>
            </a:r>
          </a:p>
          <a:p>
            <a:endParaRPr lang="en-US" sz="1050" dirty="0"/>
          </a:p>
          <a:p>
            <a:r>
              <a:rPr lang="en-US" sz="1050" dirty="0" smtClean="0"/>
              <a:t>3: Why Sell? There are two pushes up however the second bear bar had a large wick that rejected off the resistance point of the previous two leg upswing? </a:t>
            </a:r>
          </a:p>
          <a:p>
            <a:endParaRPr lang="en-US" sz="1050" dirty="0"/>
          </a:p>
          <a:p>
            <a:r>
              <a:rPr lang="en-US" sz="1050" dirty="0" smtClean="0"/>
              <a:t>4: </a:t>
            </a:r>
            <a:r>
              <a:rPr lang="en-US" sz="1050" dirty="0" smtClean="0"/>
              <a:t>Why buy here knowing there in not a 1:2 risk: reward and  that ‘Most Breakouts fail? A</a:t>
            </a:r>
            <a:r>
              <a:rPr lang="en-US" sz="1050" dirty="0" smtClean="0"/>
              <a:t> buy at 5108, the minimum risk would be 5104 but as Mentioned in AL’s videos the more appropriate would be maybe 5101.  Risk about 6 points:  therefore price point would need to be 5120.  At this point has a trading range been established?  Same question with 5.</a:t>
            </a:r>
            <a:endParaRPr lang="en-US" sz="1050" dirty="0"/>
          </a:p>
        </p:txBody>
      </p:sp>
      <p:sp>
        <p:nvSpPr>
          <p:cNvPr id="16" name="5-Point Star 15"/>
          <p:cNvSpPr/>
          <p:nvPr/>
        </p:nvSpPr>
        <p:spPr>
          <a:xfrm>
            <a:off x="914400" y="1828800"/>
            <a:ext cx="228600" cy="1524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981200" y="1020267"/>
            <a:ext cx="228600" cy="261610"/>
          </a:xfrm>
          <a:prstGeom prst="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2</a:t>
            </a:r>
            <a:endParaRPr lang="en-US" sz="1100" dirty="0"/>
          </a:p>
        </p:txBody>
      </p:sp>
      <p:sp>
        <p:nvSpPr>
          <p:cNvPr id="19" name="5-Point Star 18"/>
          <p:cNvSpPr/>
          <p:nvPr/>
        </p:nvSpPr>
        <p:spPr>
          <a:xfrm>
            <a:off x="1600200" y="1828800"/>
            <a:ext cx="152400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988573" y="1981200"/>
            <a:ext cx="228600" cy="261610"/>
          </a:xfrm>
          <a:prstGeom prst="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1100" dirty="0"/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50841" y="2533109"/>
            <a:ext cx="228600" cy="261610"/>
          </a:xfrm>
          <a:prstGeom prst="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1100" dirty="0"/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72200" y="2554704"/>
            <a:ext cx="228600" cy="261610"/>
          </a:xfrm>
          <a:prstGeom prst="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11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10003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261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1: Why is this a sell point? There was a strong market uptrend . What was the Confirmation that this was not a consolidation vs a sell point? Was the goal only to test the first candle  (Yellow star)       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1: Why is this a sell point? There was a strong market uptrend .</dc:title>
  <dc:creator>Owner</dc:creator>
  <cp:lastModifiedBy>Owner</cp:lastModifiedBy>
  <cp:revision>11</cp:revision>
  <dcterms:created xsi:type="dcterms:W3CDTF">2024-02-24T18:30:15Z</dcterms:created>
  <dcterms:modified xsi:type="dcterms:W3CDTF">2024-02-24T22:18:49Z</dcterms:modified>
</cp:coreProperties>
</file>