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312" r:id="rId3"/>
  </p:sldIdLst>
  <p:sldSz cx="24384000" cy="1371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2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FF0000"/>
    <a:srgbClr val="00B050"/>
    <a:srgbClr val="FFC000"/>
    <a:srgbClr val="0070C0"/>
    <a:srgbClr val="A6A6A6"/>
    <a:srgbClr val="FFFF00"/>
    <a:srgbClr val="FF33CC"/>
    <a:srgbClr val="00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82" d="100"/>
          <a:sy n="82" d="100"/>
        </p:scale>
        <p:origin x="246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2244726"/>
            <a:ext cx="18288000" cy="4775200"/>
          </a:xfrm>
        </p:spPr>
        <p:txBody>
          <a:bodyPr anchor="b"/>
          <a:lstStyle>
            <a:lvl1pPr algn="ctr">
              <a:defRPr sz="12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0" y="7204076"/>
            <a:ext cx="18288000" cy="331152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400" indent="0" algn="ctr">
              <a:buNone/>
              <a:defRPr sz="4000"/>
            </a:lvl2pPr>
            <a:lvl3pPr marL="1828800" indent="0" algn="ctr">
              <a:buNone/>
              <a:defRPr sz="3600"/>
            </a:lvl3pPr>
            <a:lvl4pPr marL="2743200" indent="0" algn="ctr">
              <a:buNone/>
              <a:defRPr sz="3200"/>
            </a:lvl4pPr>
            <a:lvl5pPr marL="3657600" indent="0" algn="ctr">
              <a:buNone/>
              <a:defRPr sz="3200"/>
            </a:lvl5pPr>
            <a:lvl6pPr marL="4572000" indent="0" algn="ctr">
              <a:buNone/>
              <a:defRPr sz="3200"/>
            </a:lvl6pPr>
            <a:lvl7pPr marL="5486400" indent="0" algn="ctr">
              <a:buNone/>
              <a:defRPr sz="3200"/>
            </a:lvl7pPr>
            <a:lvl8pPr marL="6400800" indent="0" algn="ctr">
              <a:buNone/>
              <a:defRPr sz="3200"/>
            </a:lvl8pPr>
            <a:lvl9pPr marL="7315200" indent="0" algn="ctr">
              <a:buNone/>
              <a:defRPr sz="32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AC599-75F0-4E26-AD70-61D1FBE9BC7F}" type="datetimeFigureOut">
              <a:rPr lang="de-AT" smtClean="0"/>
              <a:t>16.02.2026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06659-1F64-42A0-9670-0E19BB9B06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2489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AC599-75F0-4E26-AD70-61D1FBE9BC7F}" type="datetimeFigureOut">
              <a:rPr lang="de-AT" smtClean="0"/>
              <a:t>16.02.2026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06659-1F64-42A0-9670-0E19BB9B06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95061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3700" y="3419477"/>
            <a:ext cx="21031200" cy="5705474"/>
          </a:xfrm>
        </p:spPr>
        <p:txBody>
          <a:bodyPr anchor="b"/>
          <a:lstStyle>
            <a:lvl1pPr>
              <a:defRPr sz="12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3700" y="9178927"/>
            <a:ext cx="21031200" cy="3000374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AC599-75F0-4E26-AD70-61D1FBE9BC7F}" type="datetimeFigureOut">
              <a:rPr lang="de-AT" smtClean="0"/>
              <a:t>16.02.2026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06659-1F64-42A0-9670-0E19BB9B06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05919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400" y="3651250"/>
            <a:ext cx="10363200" cy="870267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44400" y="3651250"/>
            <a:ext cx="10363200" cy="870267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AC599-75F0-4E26-AD70-61D1FBE9BC7F}" type="datetimeFigureOut">
              <a:rPr lang="de-AT" smtClean="0"/>
              <a:t>16.02.2026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06659-1F64-42A0-9670-0E19BB9B06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69326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730251"/>
            <a:ext cx="21031200" cy="2651126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577" y="3362326"/>
            <a:ext cx="10315574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9577" y="5010150"/>
            <a:ext cx="10315574" cy="736917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44400" y="3362326"/>
            <a:ext cx="10366376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44400" y="5010150"/>
            <a:ext cx="10366376" cy="736917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AC599-75F0-4E26-AD70-61D1FBE9BC7F}" type="datetimeFigureOut">
              <a:rPr lang="de-AT" smtClean="0"/>
              <a:t>16.02.2026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06659-1F64-42A0-9670-0E19BB9B06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92574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AC599-75F0-4E26-AD70-61D1FBE9BC7F}" type="datetimeFigureOut">
              <a:rPr lang="de-AT" smtClean="0"/>
              <a:t>16.02.2026</a:t>
            </a:fld>
            <a:endParaRPr lang="de-A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06659-1F64-42A0-9670-0E19BB9B06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0947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AC599-75F0-4E26-AD70-61D1FBE9BC7F}" type="datetimeFigureOut">
              <a:rPr lang="de-AT" smtClean="0"/>
              <a:t>16.02.2026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06659-1F64-42A0-9670-0E19BB9B06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6359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7" y="914400"/>
            <a:ext cx="7864474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6376" y="1974851"/>
            <a:ext cx="12344400" cy="9747250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7" y="4114800"/>
            <a:ext cx="7864474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AC599-75F0-4E26-AD70-61D1FBE9BC7F}" type="datetimeFigureOut">
              <a:rPr lang="de-AT" smtClean="0"/>
              <a:t>16.02.2026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06659-1F64-42A0-9670-0E19BB9B06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06750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7" y="914400"/>
            <a:ext cx="7864474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366376" y="1974851"/>
            <a:ext cx="12344400" cy="9747250"/>
          </a:xfrm>
        </p:spPr>
        <p:txBody>
          <a:bodyPr anchor="t"/>
          <a:lstStyle>
            <a:lvl1pPr marL="0" indent="0">
              <a:buNone/>
              <a:defRPr sz="6400"/>
            </a:lvl1pPr>
            <a:lvl2pPr marL="914400" indent="0">
              <a:buNone/>
              <a:defRPr sz="5600"/>
            </a:lvl2pPr>
            <a:lvl3pPr marL="1828800" indent="0">
              <a:buNone/>
              <a:defRPr sz="4800"/>
            </a:lvl3pPr>
            <a:lvl4pPr marL="2743200" indent="0">
              <a:buNone/>
              <a:defRPr sz="4000"/>
            </a:lvl4pPr>
            <a:lvl5pPr marL="3657600" indent="0">
              <a:buNone/>
              <a:defRPr sz="4000"/>
            </a:lvl5pPr>
            <a:lvl6pPr marL="4572000" indent="0">
              <a:buNone/>
              <a:defRPr sz="4000"/>
            </a:lvl6pPr>
            <a:lvl7pPr marL="5486400" indent="0">
              <a:buNone/>
              <a:defRPr sz="4000"/>
            </a:lvl7pPr>
            <a:lvl8pPr marL="6400800" indent="0">
              <a:buNone/>
              <a:defRPr sz="4000"/>
            </a:lvl8pPr>
            <a:lvl9pPr marL="7315200" indent="0">
              <a:buNone/>
              <a:defRPr sz="4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7" y="4114800"/>
            <a:ext cx="7864474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AC599-75F0-4E26-AD70-61D1FBE9BC7F}" type="datetimeFigureOut">
              <a:rPr lang="de-AT" smtClean="0"/>
              <a:t>16.02.2026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06659-1F64-42A0-9670-0E19BB9B06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38993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AC599-75F0-4E26-AD70-61D1FBE9BC7F}" type="datetimeFigureOut">
              <a:rPr lang="de-AT" smtClean="0"/>
              <a:t>16.02.2026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06659-1F64-42A0-9670-0E19BB9B06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22055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449800" y="730250"/>
            <a:ext cx="5257800" cy="11623676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400" y="730250"/>
            <a:ext cx="15468600" cy="11623676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AC599-75F0-4E26-AD70-61D1FBE9BC7F}" type="datetimeFigureOut">
              <a:rPr lang="de-AT" smtClean="0"/>
              <a:t>16.02.2026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06659-1F64-42A0-9670-0E19BB9B06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32824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6400" y="730251"/>
            <a:ext cx="21031200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400" y="3651250"/>
            <a:ext cx="21031200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6400" y="12712701"/>
            <a:ext cx="548640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AC599-75F0-4E26-AD70-61D1FBE9BC7F}" type="datetimeFigureOut">
              <a:rPr lang="de-AT" smtClean="0"/>
              <a:t>16.02.2026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7200" y="12712701"/>
            <a:ext cx="822960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21200" y="12712701"/>
            <a:ext cx="548640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06659-1F64-42A0-9670-0E19BB9B06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85213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828800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8288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2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4E759CC1-E55D-4EE3-9A7B-6FD07056CA59}"/>
              </a:ext>
            </a:extLst>
          </p:cNvPr>
          <p:cNvSpPr/>
          <p:nvPr/>
        </p:nvSpPr>
        <p:spPr>
          <a:xfrm>
            <a:off x="0" y="1"/>
            <a:ext cx="24384000" cy="41030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sz="1200" dirty="0">
              <a:solidFill>
                <a:schemeClr val="tx1"/>
              </a:solidFill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F8B1F716-4BEB-4695-B5DD-4F824B1F73FD}"/>
              </a:ext>
            </a:extLst>
          </p:cNvPr>
          <p:cNvSpPr txBox="1"/>
          <p:nvPr/>
        </p:nvSpPr>
        <p:spPr>
          <a:xfrm>
            <a:off x="128953" y="20489"/>
            <a:ext cx="3833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00B0F0"/>
                </a:solidFill>
                <a:latin typeface="Lucida Console" panose="020B0609040504020204" pitchFamily="49" charset="0"/>
              </a:rPr>
              <a:t>E-Mini SP500   5min  Chart</a:t>
            </a:r>
            <a:r>
              <a:rPr lang="de-DE" dirty="0">
                <a:latin typeface="Lucida Console" panose="020B0609040504020204" pitchFamily="49" charset="0"/>
              </a:rPr>
              <a:t> </a:t>
            </a:r>
            <a:endParaRPr lang="de-AT" dirty="0">
              <a:latin typeface="Lucida Console" panose="020B0609040504020204" pitchFamily="49" charset="0"/>
            </a:endParaRP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19E465C2-5E08-4A5E-97E0-D5D2340812AF}"/>
              </a:ext>
            </a:extLst>
          </p:cNvPr>
          <p:cNvSpPr txBox="1"/>
          <p:nvPr/>
        </p:nvSpPr>
        <p:spPr>
          <a:xfrm>
            <a:off x="21347722" y="20489"/>
            <a:ext cx="2907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dirty="0">
                <a:solidFill>
                  <a:srgbClr val="00B0F0"/>
                </a:solidFill>
                <a:latin typeface="Lucida Console" panose="020B0609040504020204" pitchFamily="49" charset="0"/>
              </a:rPr>
              <a:t>.02.2026</a:t>
            </a:r>
            <a:endParaRPr lang="de-AT" dirty="0">
              <a:solidFill>
                <a:srgbClr val="00B0F0"/>
              </a:solidFill>
              <a:latin typeface="Lucida Console" panose="020B0609040504020204" pitchFamily="49" charset="0"/>
            </a:endParaRPr>
          </a:p>
        </p:txBody>
      </p:sp>
      <p:sp>
        <p:nvSpPr>
          <p:cNvPr id="112" name="Textfeld 111">
            <a:extLst>
              <a:ext uri="{FF2B5EF4-FFF2-40B4-BE49-F238E27FC236}">
                <a16:creationId xmlns:a16="http://schemas.microsoft.com/office/drawing/2014/main" id="{D88079B6-0EBC-4986-B55F-5A0E8C72CCDF}"/>
              </a:ext>
            </a:extLst>
          </p:cNvPr>
          <p:cNvSpPr txBox="1"/>
          <p:nvPr/>
        </p:nvSpPr>
        <p:spPr>
          <a:xfrm>
            <a:off x="654903" y="12969685"/>
            <a:ext cx="23074193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1400" dirty="0"/>
              <a:t>Questions: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AFD64EC4-3B05-434E-8313-44F62F4E15B2}"/>
              </a:ext>
            </a:extLst>
          </p:cNvPr>
          <p:cNvSpPr txBox="1"/>
          <p:nvPr/>
        </p:nvSpPr>
        <p:spPr>
          <a:xfrm>
            <a:off x="4353799" y="12130"/>
            <a:ext cx="1317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Big Pattern  </a:t>
            </a:r>
            <a:endParaRPr lang="de-AT" dirty="0"/>
          </a:p>
        </p:txBody>
      </p:sp>
      <p:sp>
        <p:nvSpPr>
          <p:cNvPr id="135" name="Textfeld 134">
            <a:extLst>
              <a:ext uri="{FF2B5EF4-FFF2-40B4-BE49-F238E27FC236}">
                <a16:creationId xmlns:a16="http://schemas.microsoft.com/office/drawing/2014/main" id="{3830466D-C02E-4648-AD80-99213AFA2E02}"/>
              </a:ext>
            </a:extLst>
          </p:cNvPr>
          <p:cNvSpPr txBox="1"/>
          <p:nvPr/>
        </p:nvSpPr>
        <p:spPr>
          <a:xfrm>
            <a:off x="20176168" y="60490"/>
            <a:ext cx="17468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b="1" dirty="0"/>
              <a:t>Daily Range</a:t>
            </a:r>
            <a:r>
              <a:rPr lang="de-DE" sz="1400" dirty="0"/>
              <a:t>: </a:t>
            </a:r>
            <a:r>
              <a:rPr lang="de-DE" sz="1400" dirty="0">
                <a:solidFill>
                  <a:srgbClr val="FF0000"/>
                </a:solidFill>
              </a:rPr>
              <a:t>-- Points</a:t>
            </a:r>
            <a:endParaRPr lang="de-AT" sz="1400" dirty="0">
              <a:solidFill>
                <a:srgbClr val="FF0000"/>
              </a:solidFill>
            </a:endParaRPr>
          </a:p>
        </p:txBody>
      </p:sp>
      <p:sp>
        <p:nvSpPr>
          <p:cNvPr id="82" name="Rechteck 81">
            <a:extLst>
              <a:ext uri="{FF2B5EF4-FFF2-40B4-BE49-F238E27FC236}">
                <a16:creationId xmlns:a16="http://schemas.microsoft.com/office/drawing/2014/main" id="{6A27F522-E18B-41EF-93A0-17566DC6FF17}"/>
              </a:ext>
            </a:extLst>
          </p:cNvPr>
          <p:cNvSpPr/>
          <p:nvPr/>
        </p:nvSpPr>
        <p:spPr>
          <a:xfrm>
            <a:off x="25063173" y="20489"/>
            <a:ext cx="3356386" cy="132569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/>
          </a:p>
        </p:txBody>
      </p:sp>
      <p:cxnSp>
        <p:nvCxnSpPr>
          <p:cNvPr id="85" name="Gerader Verbinder 84">
            <a:extLst>
              <a:ext uri="{FF2B5EF4-FFF2-40B4-BE49-F238E27FC236}">
                <a16:creationId xmlns:a16="http://schemas.microsoft.com/office/drawing/2014/main" id="{B7D530B4-CFCF-4E75-8CDF-8A84D122BBD3}"/>
              </a:ext>
            </a:extLst>
          </p:cNvPr>
          <p:cNvCxnSpPr>
            <a:cxnSpLocks/>
          </p:cNvCxnSpPr>
          <p:nvPr/>
        </p:nvCxnSpPr>
        <p:spPr>
          <a:xfrm>
            <a:off x="25286539" y="1251437"/>
            <a:ext cx="707348" cy="0"/>
          </a:xfrm>
          <a:prstGeom prst="line">
            <a:avLst/>
          </a:prstGeom>
          <a:ln w="19050">
            <a:solidFill>
              <a:srgbClr val="CC99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Gerader Verbinder 87">
            <a:extLst>
              <a:ext uri="{FF2B5EF4-FFF2-40B4-BE49-F238E27FC236}">
                <a16:creationId xmlns:a16="http://schemas.microsoft.com/office/drawing/2014/main" id="{62A2BBAF-88DE-4588-8895-E8A4096860F9}"/>
              </a:ext>
            </a:extLst>
          </p:cNvPr>
          <p:cNvCxnSpPr>
            <a:cxnSpLocks/>
          </p:cNvCxnSpPr>
          <p:nvPr/>
        </p:nvCxnSpPr>
        <p:spPr>
          <a:xfrm>
            <a:off x="26212272" y="1251437"/>
            <a:ext cx="668215" cy="0"/>
          </a:xfrm>
          <a:prstGeom prst="line">
            <a:avLst/>
          </a:prstGeom>
          <a:ln w="12700">
            <a:solidFill>
              <a:srgbClr val="CC66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Gerader Verbinder 88">
            <a:extLst>
              <a:ext uri="{FF2B5EF4-FFF2-40B4-BE49-F238E27FC236}">
                <a16:creationId xmlns:a16="http://schemas.microsoft.com/office/drawing/2014/main" id="{DEDE6B49-7EEE-49C4-80AD-0A27CEB8BAA5}"/>
              </a:ext>
            </a:extLst>
          </p:cNvPr>
          <p:cNvCxnSpPr>
            <a:cxnSpLocks/>
          </p:cNvCxnSpPr>
          <p:nvPr/>
        </p:nvCxnSpPr>
        <p:spPr>
          <a:xfrm>
            <a:off x="25295886" y="2537444"/>
            <a:ext cx="668215" cy="0"/>
          </a:xfrm>
          <a:prstGeom prst="line">
            <a:avLst/>
          </a:prstGeom>
          <a:ln w="19050">
            <a:solidFill>
              <a:schemeClr val="accent2">
                <a:lumMod val="40000"/>
                <a:lumOff val="6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feld 50">
            <a:extLst>
              <a:ext uri="{FF2B5EF4-FFF2-40B4-BE49-F238E27FC236}">
                <a16:creationId xmlns:a16="http://schemas.microsoft.com/office/drawing/2014/main" id="{495FC305-A77E-4183-84EA-EE279C2BE720}"/>
              </a:ext>
            </a:extLst>
          </p:cNvPr>
          <p:cNvSpPr txBox="1"/>
          <p:nvPr/>
        </p:nvSpPr>
        <p:spPr>
          <a:xfrm>
            <a:off x="25776850" y="11170023"/>
            <a:ext cx="5116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bg2">
                    <a:lumMod val="75000"/>
                  </a:schemeClr>
                </a:solidFill>
                <a:latin typeface="Lucida Console" panose="020B0609040504020204" pitchFamily="49" charset="0"/>
              </a:rPr>
              <a:t>11B</a:t>
            </a:r>
            <a:endParaRPr lang="de-AT" sz="1400" b="1" dirty="0">
              <a:solidFill>
                <a:schemeClr val="bg2">
                  <a:lumMod val="75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94" name="Textfeld 51">
            <a:extLst>
              <a:ext uri="{FF2B5EF4-FFF2-40B4-BE49-F238E27FC236}">
                <a16:creationId xmlns:a16="http://schemas.microsoft.com/office/drawing/2014/main" id="{67064CF1-57CC-4B11-9713-65DF06AC64CC}"/>
              </a:ext>
            </a:extLst>
          </p:cNvPr>
          <p:cNvSpPr txBox="1"/>
          <p:nvPr/>
        </p:nvSpPr>
        <p:spPr>
          <a:xfrm>
            <a:off x="25227602" y="11161176"/>
            <a:ext cx="5116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bg2">
                    <a:lumMod val="75000"/>
                  </a:schemeClr>
                </a:solidFill>
                <a:latin typeface="Lucida Console" panose="020B0609040504020204" pitchFamily="49" charset="0"/>
              </a:rPr>
              <a:t>10B</a:t>
            </a:r>
            <a:endParaRPr lang="de-AT" sz="1400" b="1" dirty="0">
              <a:solidFill>
                <a:schemeClr val="bg2">
                  <a:lumMod val="75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95" name="Textfeld 62">
            <a:extLst>
              <a:ext uri="{FF2B5EF4-FFF2-40B4-BE49-F238E27FC236}">
                <a16:creationId xmlns:a16="http://schemas.microsoft.com/office/drawing/2014/main" id="{131E6A4C-BC6B-4FC8-A6D2-752F53E43E9F}"/>
              </a:ext>
            </a:extLst>
          </p:cNvPr>
          <p:cNvSpPr txBox="1"/>
          <p:nvPr/>
        </p:nvSpPr>
        <p:spPr>
          <a:xfrm>
            <a:off x="25217544" y="4377016"/>
            <a:ext cx="7296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BR CH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96" name="Textfeld 63">
            <a:extLst>
              <a:ext uri="{FF2B5EF4-FFF2-40B4-BE49-F238E27FC236}">
                <a16:creationId xmlns:a16="http://schemas.microsoft.com/office/drawing/2014/main" id="{C808AD3E-94F8-4D77-8454-C88BE9A80A70}"/>
              </a:ext>
            </a:extLst>
          </p:cNvPr>
          <p:cNvSpPr txBox="1"/>
          <p:nvPr/>
        </p:nvSpPr>
        <p:spPr>
          <a:xfrm>
            <a:off x="25978280" y="4360889"/>
            <a:ext cx="7296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BL CH</a:t>
            </a:r>
            <a:endParaRPr lang="de-AT" sz="1400" b="1" dirty="0">
              <a:solidFill>
                <a:schemeClr val="accent6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97" name="Textfeld 64">
            <a:extLst>
              <a:ext uri="{FF2B5EF4-FFF2-40B4-BE49-F238E27FC236}">
                <a16:creationId xmlns:a16="http://schemas.microsoft.com/office/drawing/2014/main" id="{78828F82-776F-424C-971C-E6983ADAEBF2}"/>
              </a:ext>
            </a:extLst>
          </p:cNvPr>
          <p:cNvSpPr txBox="1"/>
          <p:nvPr/>
        </p:nvSpPr>
        <p:spPr>
          <a:xfrm>
            <a:off x="25217544" y="4756929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P1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98" name="Textfeld 65">
            <a:extLst>
              <a:ext uri="{FF2B5EF4-FFF2-40B4-BE49-F238E27FC236}">
                <a16:creationId xmlns:a16="http://schemas.microsoft.com/office/drawing/2014/main" id="{3B304C04-9D72-42DD-8B8A-F0B673A6DFAC}"/>
              </a:ext>
            </a:extLst>
          </p:cNvPr>
          <p:cNvSpPr txBox="1"/>
          <p:nvPr/>
        </p:nvSpPr>
        <p:spPr>
          <a:xfrm>
            <a:off x="25589797" y="4764736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P2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101" name="Textfeld 66">
            <a:extLst>
              <a:ext uri="{FF2B5EF4-FFF2-40B4-BE49-F238E27FC236}">
                <a16:creationId xmlns:a16="http://schemas.microsoft.com/office/drawing/2014/main" id="{F45A3AFE-998F-456D-A464-16E833E28566}"/>
              </a:ext>
            </a:extLst>
          </p:cNvPr>
          <p:cNvSpPr txBox="1"/>
          <p:nvPr/>
        </p:nvSpPr>
        <p:spPr>
          <a:xfrm>
            <a:off x="26017265" y="4761430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P3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102" name="Textfeld 67">
            <a:extLst>
              <a:ext uri="{FF2B5EF4-FFF2-40B4-BE49-F238E27FC236}">
                <a16:creationId xmlns:a16="http://schemas.microsoft.com/office/drawing/2014/main" id="{966B0EB3-860F-4539-BBAE-17394ABC147A}"/>
              </a:ext>
            </a:extLst>
          </p:cNvPr>
          <p:cNvSpPr txBox="1"/>
          <p:nvPr/>
        </p:nvSpPr>
        <p:spPr>
          <a:xfrm>
            <a:off x="27117733" y="4761430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P6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104" name="Textfeld 68">
            <a:extLst>
              <a:ext uri="{FF2B5EF4-FFF2-40B4-BE49-F238E27FC236}">
                <a16:creationId xmlns:a16="http://schemas.microsoft.com/office/drawing/2014/main" id="{75C0DE81-FBB0-4E80-AACD-54F8629F30B9}"/>
              </a:ext>
            </a:extLst>
          </p:cNvPr>
          <p:cNvSpPr txBox="1"/>
          <p:nvPr/>
        </p:nvSpPr>
        <p:spPr>
          <a:xfrm>
            <a:off x="26754812" y="4761430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P5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105" name="Textfeld 69">
            <a:extLst>
              <a:ext uri="{FF2B5EF4-FFF2-40B4-BE49-F238E27FC236}">
                <a16:creationId xmlns:a16="http://schemas.microsoft.com/office/drawing/2014/main" id="{D00748E7-81E7-41E5-BD68-246A11D180D9}"/>
              </a:ext>
            </a:extLst>
          </p:cNvPr>
          <p:cNvSpPr txBox="1"/>
          <p:nvPr/>
        </p:nvSpPr>
        <p:spPr>
          <a:xfrm>
            <a:off x="26391891" y="4761430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P4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106" name="Textfeld 73">
            <a:extLst>
              <a:ext uri="{FF2B5EF4-FFF2-40B4-BE49-F238E27FC236}">
                <a16:creationId xmlns:a16="http://schemas.microsoft.com/office/drawing/2014/main" id="{AFDD2CDC-C062-4E26-9317-9F2F002675F7}"/>
              </a:ext>
            </a:extLst>
          </p:cNvPr>
          <p:cNvSpPr txBox="1"/>
          <p:nvPr/>
        </p:nvSpPr>
        <p:spPr>
          <a:xfrm>
            <a:off x="25223216" y="5198681"/>
            <a:ext cx="615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6">
                    <a:lumMod val="75000"/>
                  </a:schemeClr>
                </a:solidFill>
              </a:rPr>
              <a:t>Text 1</a:t>
            </a:r>
            <a:endParaRPr lang="de-AT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7" name="Textfeld 74">
            <a:extLst>
              <a:ext uri="{FF2B5EF4-FFF2-40B4-BE49-F238E27FC236}">
                <a16:creationId xmlns:a16="http://schemas.microsoft.com/office/drawing/2014/main" id="{1B59E488-CDE3-4B03-B4C3-1C2AA435A379}"/>
              </a:ext>
            </a:extLst>
          </p:cNvPr>
          <p:cNvSpPr txBox="1"/>
          <p:nvPr/>
        </p:nvSpPr>
        <p:spPr>
          <a:xfrm>
            <a:off x="25223216" y="5548608"/>
            <a:ext cx="615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5">
                    <a:lumMod val="75000"/>
                  </a:schemeClr>
                </a:solidFill>
              </a:rPr>
              <a:t>Text 1</a:t>
            </a:r>
            <a:endParaRPr lang="de-AT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8" name="Textfeld 75">
            <a:extLst>
              <a:ext uri="{FF2B5EF4-FFF2-40B4-BE49-F238E27FC236}">
                <a16:creationId xmlns:a16="http://schemas.microsoft.com/office/drawing/2014/main" id="{D9D196EC-9C34-43DC-B3B3-D8F0D1387BFC}"/>
              </a:ext>
            </a:extLst>
          </p:cNvPr>
          <p:cNvSpPr txBox="1"/>
          <p:nvPr/>
        </p:nvSpPr>
        <p:spPr>
          <a:xfrm>
            <a:off x="25230065" y="5877019"/>
            <a:ext cx="615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4">
                    <a:lumMod val="75000"/>
                  </a:schemeClr>
                </a:solidFill>
              </a:rPr>
              <a:t>Text 1</a:t>
            </a:r>
            <a:endParaRPr lang="de-AT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09" name="Textfeld 76">
            <a:extLst>
              <a:ext uri="{FF2B5EF4-FFF2-40B4-BE49-F238E27FC236}">
                <a16:creationId xmlns:a16="http://schemas.microsoft.com/office/drawing/2014/main" id="{D1910A14-298C-44B1-9586-7E5CFC9979BA}"/>
              </a:ext>
            </a:extLst>
          </p:cNvPr>
          <p:cNvSpPr txBox="1"/>
          <p:nvPr/>
        </p:nvSpPr>
        <p:spPr>
          <a:xfrm>
            <a:off x="25234707" y="6227943"/>
            <a:ext cx="615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rgbClr val="CC99FF"/>
                </a:solidFill>
              </a:rPr>
              <a:t>Text 1</a:t>
            </a:r>
            <a:endParaRPr lang="de-AT" sz="1400" dirty="0">
              <a:solidFill>
                <a:srgbClr val="CC99FF"/>
              </a:solidFill>
            </a:endParaRPr>
          </a:p>
        </p:txBody>
      </p:sp>
      <p:cxnSp>
        <p:nvCxnSpPr>
          <p:cNvPr id="110" name="Gerader Verbinder 109">
            <a:extLst>
              <a:ext uri="{FF2B5EF4-FFF2-40B4-BE49-F238E27FC236}">
                <a16:creationId xmlns:a16="http://schemas.microsoft.com/office/drawing/2014/main" id="{D68BD8C0-4E55-4442-BBB5-D8D5D7414FA2}"/>
              </a:ext>
            </a:extLst>
          </p:cNvPr>
          <p:cNvCxnSpPr>
            <a:cxnSpLocks/>
          </p:cNvCxnSpPr>
          <p:nvPr/>
        </p:nvCxnSpPr>
        <p:spPr>
          <a:xfrm>
            <a:off x="25295886" y="1819563"/>
            <a:ext cx="668215" cy="0"/>
          </a:xfrm>
          <a:prstGeom prst="line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feld 78">
            <a:extLst>
              <a:ext uri="{FF2B5EF4-FFF2-40B4-BE49-F238E27FC236}">
                <a16:creationId xmlns:a16="http://schemas.microsoft.com/office/drawing/2014/main" id="{04068A87-1197-446B-8FEE-197B7A6A2F99}"/>
              </a:ext>
            </a:extLst>
          </p:cNvPr>
          <p:cNvSpPr txBox="1"/>
          <p:nvPr/>
        </p:nvSpPr>
        <p:spPr>
          <a:xfrm>
            <a:off x="25215920" y="3186377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>
                <a:solidFill>
                  <a:srgbClr val="CC99FF"/>
                </a:solidFill>
              </a:rPr>
              <a:t>ii</a:t>
            </a:r>
            <a:endParaRPr lang="de-AT" dirty="0">
              <a:solidFill>
                <a:srgbClr val="CC99FF"/>
              </a:solidFill>
            </a:endParaRPr>
          </a:p>
        </p:txBody>
      </p:sp>
      <p:cxnSp>
        <p:nvCxnSpPr>
          <p:cNvPr id="114" name="Gerader Verbinder 113">
            <a:extLst>
              <a:ext uri="{FF2B5EF4-FFF2-40B4-BE49-F238E27FC236}">
                <a16:creationId xmlns:a16="http://schemas.microsoft.com/office/drawing/2014/main" id="{D35AB30D-29A9-40E5-A324-DBC844C53D0D}"/>
              </a:ext>
            </a:extLst>
          </p:cNvPr>
          <p:cNvCxnSpPr>
            <a:cxnSpLocks/>
          </p:cNvCxnSpPr>
          <p:nvPr/>
        </p:nvCxnSpPr>
        <p:spPr>
          <a:xfrm>
            <a:off x="26244200" y="1810043"/>
            <a:ext cx="668215" cy="0"/>
          </a:xfrm>
          <a:prstGeom prst="line">
            <a:avLst/>
          </a:prstGeom>
          <a:ln w="12700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feld 102">
            <a:extLst>
              <a:ext uri="{FF2B5EF4-FFF2-40B4-BE49-F238E27FC236}">
                <a16:creationId xmlns:a16="http://schemas.microsoft.com/office/drawing/2014/main" id="{938C7673-9524-47F0-8C60-15A86A89A21A}"/>
              </a:ext>
            </a:extLst>
          </p:cNvPr>
          <p:cNvSpPr txBox="1"/>
          <p:nvPr/>
        </p:nvSpPr>
        <p:spPr>
          <a:xfrm>
            <a:off x="25229621" y="6528509"/>
            <a:ext cx="615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rgbClr val="FF4747"/>
                </a:solidFill>
              </a:rPr>
              <a:t>Text 1</a:t>
            </a:r>
            <a:endParaRPr lang="de-AT" sz="1400" dirty="0">
              <a:solidFill>
                <a:srgbClr val="FF4747"/>
              </a:solidFill>
            </a:endParaRPr>
          </a:p>
        </p:txBody>
      </p:sp>
      <p:sp>
        <p:nvSpPr>
          <p:cNvPr id="117" name="Textfeld 119">
            <a:extLst>
              <a:ext uri="{FF2B5EF4-FFF2-40B4-BE49-F238E27FC236}">
                <a16:creationId xmlns:a16="http://schemas.microsoft.com/office/drawing/2014/main" id="{22E245AC-802C-4487-BB0B-6B9BF80B72E4}"/>
              </a:ext>
            </a:extLst>
          </p:cNvPr>
          <p:cNvSpPr txBox="1"/>
          <p:nvPr/>
        </p:nvSpPr>
        <p:spPr>
          <a:xfrm>
            <a:off x="25202874" y="3975927"/>
            <a:ext cx="3930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4">
                    <a:lumMod val="75000"/>
                  </a:schemeClr>
                </a:solidFill>
              </a:rPr>
              <a:t>DB</a:t>
            </a:r>
            <a:endParaRPr lang="de-AT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21" name="Textfeld 121">
            <a:extLst>
              <a:ext uri="{FF2B5EF4-FFF2-40B4-BE49-F238E27FC236}">
                <a16:creationId xmlns:a16="http://schemas.microsoft.com/office/drawing/2014/main" id="{3BDBB996-7B5D-46B6-8B58-55351002A48F}"/>
              </a:ext>
            </a:extLst>
          </p:cNvPr>
          <p:cNvSpPr txBox="1"/>
          <p:nvPr/>
        </p:nvSpPr>
        <p:spPr>
          <a:xfrm>
            <a:off x="25204766" y="3627738"/>
            <a:ext cx="3814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DT</a:t>
            </a:r>
            <a:endParaRPr lang="de-AT" sz="1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3" name="Rechteck 122">
            <a:extLst>
              <a:ext uri="{FF2B5EF4-FFF2-40B4-BE49-F238E27FC236}">
                <a16:creationId xmlns:a16="http://schemas.microsoft.com/office/drawing/2014/main" id="{65AD2A4A-D23C-4FCF-95FE-4E7EC7740B96}"/>
              </a:ext>
            </a:extLst>
          </p:cNvPr>
          <p:cNvSpPr/>
          <p:nvPr/>
        </p:nvSpPr>
        <p:spPr>
          <a:xfrm>
            <a:off x="25331073" y="12301235"/>
            <a:ext cx="615361" cy="625586"/>
          </a:xfrm>
          <a:prstGeom prst="rect">
            <a:avLst/>
          </a:prstGeom>
          <a:solidFill>
            <a:srgbClr val="1C1C1C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124" name="Rechteck 123">
            <a:extLst>
              <a:ext uri="{FF2B5EF4-FFF2-40B4-BE49-F238E27FC236}">
                <a16:creationId xmlns:a16="http://schemas.microsoft.com/office/drawing/2014/main" id="{738AD517-E7F5-4F1E-A02F-85283A7D1410}"/>
              </a:ext>
            </a:extLst>
          </p:cNvPr>
          <p:cNvSpPr/>
          <p:nvPr/>
        </p:nvSpPr>
        <p:spPr>
          <a:xfrm>
            <a:off x="26278764" y="12301235"/>
            <a:ext cx="501368" cy="318341"/>
          </a:xfrm>
          <a:prstGeom prst="rect">
            <a:avLst/>
          </a:prstGeom>
          <a:solidFill>
            <a:srgbClr val="00FFFF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125" name="Textfeld 143">
            <a:extLst>
              <a:ext uri="{FF2B5EF4-FFF2-40B4-BE49-F238E27FC236}">
                <a16:creationId xmlns:a16="http://schemas.microsoft.com/office/drawing/2014/main" id="{73945CAB-A6FD-4E03-A1D7-E8C2BEFEA40F}"/>
              </a:ext>
            </a:extLst>
          </p:cNvPr>
          <p:cNvSpPr txBox="1"/>
          <p:nvPr/>
        </p:nvSpPr>
        <p:spPr>
          <a:xfrm>
            <a:off x="26208715" y="12738878"/>
            <a:ext cx="3634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rgbClr val="66FFFF"/>
                </a:solidFill>
              </a:rPr>
              <a:t>TT</a:t>
            </a:r>
            <a:endParaRPr lang="de-AT" sz="1400" dirty="0">
              <a:solidFill>
                <a:srgbClr val="66FFFF"/>
              </a:solidFill>
            </a:endParaRPr>
          </a:p>
        </p:txBody>
      </p:sp>
      <p:sp>
        <p:nvSpPr>
          <p:cNvPr id="126" name="Textfeld 148">
            <a:extLst>
              <a:ext uri="{FF2B5EF4-FFF2-40B4-BE49-F238E27FC236}">
                <a16:creationId xmlns:a16="http://schemas.microsoft.com/office/drawing/2014/main" id="{28DC82FF-7D58-4242-A402-78427593EB04}"/>
              </a:ext>
            </a:extLst>
          </p:cNvPr>
          <p:cNvSpPr txBox="1"/>
          <p:nvPr/>
        </p:nvSpPr>
        <p:spPr>
          <a:xfrm>
            <a:off x="26899038" y="3922851"/>
            <a:ext cx="5469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/>
              <a:t>MDB</a:t>
            </a:r>
            <a:endParaRPr lang="de-AT" sz="1400" dirty="0"/>
          </a:p>
        </p:txBody>
      </p:sp>
      <p:cxnSp>
        <p:nvCxnSpPr>
          <p:cNvPr id="127" name="Gerade Verbindung mit Pfeil 126">
            <a:extLst>
              <a:ext uri="{FF2B5EF4-FFF2-40B4-BE49-F238E27FC236}">
                <a16:creationId xmlns:a16="http://schemas.microsoft.com/office/drawing/2014/main" id="{B7DA5DB1-C8E5-4336-A908-B182BEC8C26E}"/>
              </a:ext>
            </a:extLst>
          </p:cNvPr>
          <p:cNvCxnSpPr>
            <a:cxnSpLocks/>
          </p:cNvCxnSpPr>
          <p:nvPr/>
        </p:nvCxnSpPr>
        <p:spPr>
          <a:xfrm>
            <a:off x="26169143" y="5368170"/>
            <a:ext cx="700619" cy="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Gerade Verbindung mit Pfeil 127">
            <a:extLst>
              <a:ext uri="{FF2B5EF4-FFF2-40B4-BE49-F238E27FC236}">
                <a16:creationId xmlns:a16="http://schemas.microsoft.com/office/drawing/2014/main" id="{FD8AE650-0545-45CA-A818-8AED627E0CFC}"/>
              </a:ext>
            </a:extLst>
          </p:cNvPr>
          <p:cNvCxnSpPr>
            <a:cxnSpLocks/>
          </p:cNvCxnSpPr>
          <p:nvPr/>
        </p:nvCxnSpPr>
        <p:spPr>
          <a:xfrm>
            <a:off x="26172988" y="5702496"/>
            <a:ext cx="70061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Gerade Verbindung mit Pfeil 128">
            <a:extLst>
              <a:ext uri="{FF2B5EF4-FFF2-40B4-BE49-F238E27FC236}">
                <a16:creationId xmlns:a16="http://schemas.microsoft.com/office/drawing/2014/main" id="{6D57D8C3-1777-4B26-8432-9819BFE2DD50}"/>
              </a:ext>
            </a:extLst>
          </p:cNvPr>
          <p:cNvCxnSpPr>
            <a:cxnSpLocks/>
          </p:cNvCxnSpPr>
          <p:nvPr/>
        </p:nvCxnSpPr>
        <p:spPr>
          <a:xfrm>
            <a:off x="26182673" y="6346481"/>
            <a:ext cx="700619" cy="0"/>
          </a:xfrm>
          <a:prstGeom prst="straightConnector1">
            <a:avLst/>
          </a:prstGeom>
          <a:ln>
            <a:solidFill>
              <a:srgbClr val="CC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Gerade Verbindung mit Pfeil 129">
            <a:extLst>
              <a:ext uri="{FF2B5EF4-FFF2-40B4-BE49-F238E27FC236}">
                <a16:creationId xmlns:a16="http://schemas.microsoft.com/office/drawing/2014/main" id="{24AA9FC5-0880-4E9A-BD2F-1554C3A72E57}"/>
              </a:ext>
            </a:extLst>
          </p:cNvPr>
          <p:cNvCxnSpPr>
            <a:cxnSpLocks/>
          </p:cNvCxnSpPr>
          <p:nvPr/>
        </p:nvCxnSpPr>
        <p:spPr>
          <a:xfrm>
            <a:off x="26169142" y="6009391"/>
            <a:ext cx="700619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Gerade Verbindung mit Pfeil 130">
            <a:extLst>
              <a:ext uri="{FF2B5EF4-FFF2-40B4-BE49-F238E27FC236}">
                <a16:creationId xmlns:a16="http://schemas.microsoft.com/office/drawing/2014/main" id="{D0787075-C87D-4B5C-9631-79112FE70812}"/>
              </a:ext>
            </a:extLst>
          </p:cNvPr>
          <p:cNvCxnSpPr>
            <a:cxnSpLocks/>
          </p:cNvCxnSpPr>
          <p:nvPr/>
        </p:nvCxnSpPr>
        <p:spPr>
          <a:xfrm>
            <a:off x="26165930" y="6667273"/>
            <a:ext cx="70061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Gerade Verbindung mit Pfeil 131">
            <a:extLst>
              <a:ext uri="{FF2B5EF4-FFF2-40B4-BE49-F238E27FC236}">
                <a16:creationId xmlns:a16="http://schemas.microsoft.com/office/drawing/2014/main" id="{D4D5210A-71B2-4BB5-BA8D-107845AFF6FA}"/>
              </a:ext>
            </a:extLst>
          </p:cNvPr>
          <p:cNvCxnSpPr>
            <a:cxnSpLocks/>
          </p:cNvCxnSpPr>
          <p:nvPr/>
        </p:nvCxnSpPr>
        <p:spPr>
          <a:xfrm>
            <a:off x="26834336" y="12869150"/>
            <a:ext cx="700619" cy="0"/>
          </a:xfrm>
          <a:prstGeom prst="straightConnector1">
            <a:avLst/>
          </a:prstGeom>
          <a:ln>
            <a:solidFill>
              <a:srgbClr val="00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Gerader Verbinder 133">
            <a:extLst>
              <a:ext uri="{FF2B5EF4-FFF2-40B4-BE49-F238E27FC236}">
                <a16:creationId xmlns:a16="http://schemas.microsoft.com/office/drawing/2014/main" id="{3DA474A2-9D44-468A-9183-31CF31083C3B}"/>
              </a:ext>
            </a:extLst>
          </p:cNvPr>
          <p:cNvCxnSpPr/>
          <p:nvPr/>
        </p:nvCxnSpPr>
        <p:spPr>
          <a:xfrm>
            <a:off x="25320268" y="2937880"/>
            <a:ext cx="600757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feld 114">
            <a:extLst>
              <a:ext uri="{FF2B5EF4-FFF2-40B4-BE49-F238E27FC236}">
                <a16:creationId xmlns:a16="http://schemas.microsoft.com/office/drawing/2014/main" id="{E45CFA7D-8155-4C53-B7FE-671534CFEA2B}"/>
              </a:ext>
            </a:extLst>
          </p:cNvPr>
          <p:cNvSpPr txBox="1"/>
          <p:nvPr/>
        </p:nvSpPr>
        <p:spPr>
          <a:xfrm>
            <a:off x="25173732" y="706531"/>
            <a:ext cx="5405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bg2">
                    <a:lumMod val="50000"/>
                  </a:schemeClr>
                </a:solidFill>
              </a:rPr>
              <a:t>PD H</a:t>
            </a:r>
            <a:endParaRPr lang="de-AT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7" name="Textfeld 82">
            <a:extLst>
              <a:ext uri="{FF2B5EF4-FFF2-40B4-BE49-F238E27FC236}">
                <a16:creationId xmlns:a16="http://schemas.microsoft.com/office/drawing/2014/main" id="{7D72B121-9362-475F-9B7C-BED9C0107850}"/>
              </a:ext>
            </a:extLst>
          </p:cNvPr>
          <p:cNvSpPr txBox="1"/>
          <p:nvPr/>
        </p:nvSpPr>
        <p:spPr>
          <a:xfrm>
            <a:off x="25702684" y="3627218"/>
            <a:ext cx="5337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H DT</a:t>
            </a:r>
            <a:endParaRPr lang="de-AT" sz="1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9" name="Textfeld 83">
            <a:extLst>
              <a:ext uri="{FF2B5EF4-FFF2-40B4-BE49-F238E27FC236}">
                <a16:creationId xmlns:a16="http://schemas.microsoft.com/office/drawing/2014/main" id="{C0096136-FC3F-4105-8842-3E8FFC1D9DF2}"/>
              </a:ext>
            </a:extLst>
          </p:cNvPr>
          <p:cNvSpPr txBox="1"/>
          <p:nvPr/>
        </p:nvSpPr>
        <p:spPr>
          <a:xfrm>
            <a:off x="25688201" y="3966087"/>
            <a:ext cx="5084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4">
                    <a:lumMod val="75000"/>
                  </a:schemeClr>
                </a:solidFill>
              </a:rPr>
              <a:t>L DB</a:t>
            </a:r>
            <a:endParaRPr lang="de-AT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0" name="Textfeld 89">
            <a:extLst>
              <a:ext uri="{FF2B5EF4-FFF2-40B4-BE49-F238E27FC236}">
                <a16:creationId xmlns:a16="http://schemas.microsoft.com/office/drawing/2014/main" id="{1579EA6E-1C58-4C48-960B-52E313B28E21}"/>
              </a:ext>
            </a:extLst>
          </p:cNvPr>
          <p:cNvSpPr txBox="1"/>
          <p:nvPr/>
        </p:nvSpPr>
        <p:spPr>
          <a:xfrm>
            <a:off x="26261029" y="3941130"/>
            <a:ext cx="5453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4">
                    <a:lumMod val="75000"/>
                  </a:schemeClr>
                </a:solidFill>
              </a:rPr>
              <a:t>H DB</a:t>
            </a:r>
            <a:endParaRPr lang="de-AT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1" name="Textfeld 90">
            <a:extLst>
              <a:ext uri="{FF2B5EF4-FFF2-40B4-BE49-F238E27FC236}">
                <a16:creationId xmlns:a16="http://schemas.microsoft.com/office/drawing/2014/main" id="{B36C187A-62C4-4DD9-92F9-B02C0E75104D}"/>
              </a:ext>
            </a:extLst>
          </p:cNvPr>
          <p:cNvSpPr txBox="1"/>
          <p:nvPr/>
        </p:nvSpPr>
        <p:spPr>
          <a:xfrm>
            <a:off x="26309504" y="3622115"/>
            <a:ext cx="496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L DT</a:t>
            </a:r>
            <a:endParaRPr lang="de-AT" sz="1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2" name="Textfeld 52">
            <a:extLst>
              <a:ext uri="{FF2B5EF4-FFF2-40B4-BE49-F238E27FC236}">
                <a16:creationId xmlns:a16="http://schemas.microsoft.com/office/drawing/2014/main" id="{125ECB23-500F-44A0-8CD6-3A8D8E80A65C}"/>
              </a:ext>
            </a:extLst>
          </p:cNvPr>
          <p:cNvSpPr txBox="1"/>
          <p:nvPr/>
        </p:nvSpPr>
        <p:spPr>
          <a:xfrm>
            <a:off x="25269354" y="11899798"/>
            <a:ext cx="3305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000" dirty="0"/>
              <a:t>H1</a:t>
            </a:r>
            <a:endParaRPr lang="de-AT" sz="1000" dirty="0"/>
          </a:p>
        </p:txBody>
      </p:sp>
      <p:sp>
        <p:nvSpPr>
          <p:cNvPr id="143" name="Textfeld 53">
            <a:extLst>
              <a:ext uri="{FF2B5EF4-FFF2-40B4-BE49-F238E27FC236}">
                <a16:creationId xmlns:a16="http://schemas.microsoft.com/office/drawing/2014/main" id="{C1CF8D14-83AA-4F36-82AE-4B56185407EF}"/>
              </a:ext>
            </a:extLst>
          </p:cNvPr>
          <p:cNvSpPr txBox="1"/>
          <p:nvPr/>
        </p:nvSpPr>
        <p:spPr>
          <a:xfrm>
            <a:off x="25673003" y="11897559"/>
            <a:ext cx="3305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000" dirty="0"/>
              <a:t>H2</a:t>
            </a:r>
            <a:endParaRPr lang="de-AT" sz="1000" dirty="0"/>
          </a:p>
        </p:txBody>
      </p:sp>
      <p:sp>
        <p:nvSpPr>
          <p:cNvPr id="145" name="Textfeld 54">
            <a:extLst>
              <a:ext uri="{FF2B5EF4-FFF2-40B4-BE49-F238E27FC236}">
                <a16:creationId xmlns:a16="http://schemas.microsoft.com/office/drawing/2014/main" id="{501C0DC1-C59F-426E-B5C1-FB5D1E823E6D}"/>
              </a:ext>
            </a:extLst>
          </p:cNvPr>
          <p:cNvSpPr txBox="1"/>
          <p:nvPr/>
        </p:nvSpPr>
        <p:spPr>
          <a:xfrm>
            <a:off x="26127696" y="11897559"/>
            <a:ext cx="3305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000" dirty="0"/>
              <a:t>H3</a:t>
            </a:r>
            <a:endParaRPr lang="de-AT" sz="1000" dirty="0"/>
          </a:p>
        </p:txBody>
      </p:sp>
      <p:cxnSp>
        <p:nvCxnSpPr>
          <p:cNvPr id="146" name="Gerader Verbinder 145">
            <a:extLst>
              <a:ext uri="{FF2B5EF4-FFF2-40B4-BE49-F238E27FC236}">
                <a16:creationId xmlns:a16="http://schemas.microsoft.com/office/drawing/2014/main" id="{EE980BE6-E239-4296-A960-58FE83A4A715}"/>
              </a:ext>
            </a:extLst>
          </p:cNvPr>
          <p:cNvCxnSpPr>
            <a:cxnSpLocks/>
          </p:cNvCxnSpPr>
          <p:nvPr/>
        </p:nvCxnSpPr>
        <p:spPr>
          <a:xfrm>
            <a:off x="25337535" y="9419870"/>
            <a:ext cx="42307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Rechteck 146">
            <a:extLst>
              <a:ext uri="{FF2B5EF4-FFF2-40B4-BE49-F238E27FC236}">
                <a16:creationId xmlns:a16="http://schemas.microsoft.com/office/drawing/2014/main" id="{37B9AD19-78B6-4D98-BF8B-9D8FB08EFA1C}"/>
              </a:ext>
            </a:extLst>
          </p:cNvPr>
          <p:cNvSpPr/>
          <p:nvPr/>
        </p:nvSpPr>
        <p:spPr>
          <a:xfrm>
            <a:off x="25318576" y="7977755"/>
            <a:ext cx="539523" cy="239449"/>
          </a:xfrm>
          <a:prstGeom prst="rect">
            <a:avLst/>
          </a:prstGeom>
          <a:solidFill>
            <a:srgbClr val="C000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148" name="Rechteck 147">
            <a:extLst>
              <a:ext uri="{FF2B5EF4-FFF2-40B4-BE49-F238E27FC236}">
                <a16:creationId xmlns:a16="http://schemas.microsoft.com/office/drawing/2014/main" id="{7FD98675-27C0-448D-9466-EC7FCBCF00A0}"/>
              </a:ext>
            </a:extLst>
          </p:cNvPr>
          <p:cNvSpPr/>
          <p:nvPr/>
        </p:nvSpPr>
        <p:spPr>
          <a:xfrm>
            <a:off x="26097540" y="7977886"/>
            <a:ext cx="539523" cy="239449"/>
          </a:xfrm>
          <a:prstGeom prst="rect">
            <a:avLst/>
          </a:prstGeom>
          <a:solidFill>
            <a:srgbClr val="00CC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150" name="Textfeld 70">
            <a:extLst>
              <a:ext uri="{FF2B5EF4-FFF2-40B4-BE49-F238E27FC236}">
                <a16:creationId xmlns:a16="http://schemas.microsoft.com/office/drawing/2014/main" id="{39F11473-CA75-489A-BCA2-2F7B951135E5}"/>
              </a:ext>
            </a:extLst>
          </p:cNvPr>
          <p:cNvSpPr txBox="1"/>
          <p:nvPr/>
        </p:nvSpPr>
        <p:spPr>
          <a:xfrm>
            <a:off x="25896595" y="706531"/>
            <a:ext cx="5036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bg2">
                    <a:lumMod val="50000"/>
                  </a:schemeClr>
                </a:solidFill>
              </a:rPr>
              <a:t>PD L</a:t>
            </a:r>
            <a:endParaRPr lang="de-AT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151" name="Gerader Verbinder 150">
            <a:extLst>
              <a:ext uri="{FF2B5EF4-FFF2-40B4-BE49-F238E27FC236}">
                <a16:creationId xmlns:a16="http://schemas.microsoft.com/office/drawing/2014/main" id="{A1CCA3D6-0B57-441B-8D02-84D0D88AD0B8}"/>
              </a:ext>
            </a:extLst>
          </p:cNvPr>
          <p:cNvCxnSpPr>
            <a:cxnSpLocks/>
          </p:cNvCxnSpPr>
          <p:nvPr/>
        </p:nvCxnSpPr>
        <p:spPr>
          <a:xfrm>
            <a:off x="25324951" y="9167427"/>
            <a:ext cx="402722" cy="0"/>
          </a:xfrm>
          <a:prstGeom prst="line">
            <a:avLst/>
          </a:prstGeom>
          <a:ln w="57150">
            <a:solidFill>
              <a:srgbClr val="FF000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Gerader Verbinder 151">
            <a:extLst>
              <a:ext uri="{FF2B5EF4-FFF2-40B4-BE49-F238E27FC236}">
                <a16:creationId xmlns:a16="http://schemas.microsoft.com/office/drawing/2014/main" id="{2E699036-729D-418C-A2E2-A1D4F9C1B969}"/>
              </a:ext>
            </a:extLst>
          </p:cNvPr>
          <p:cNvCxnSpPr>
            <a:cxnSpLocks/>
          </p:cNvCxnSpPr>
          <p:nvPr/>
        </p:nvCxnSpPr>
        <p:spPr>
          <a:xfrm>
            <a:off x="26136690" y="9178268"/>
            <a:ext cx="402102" cy="0"/>
          </a:xfrm>
          <a:prstGeom prst="line">
            <a:avLst/>
          </a:prstGeom>
          <a:ln w="57150">
            <a:solidFill>
              <a:srgbClr val="92D05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feld 61">
            <a:extLst>
              <a:ext uri="{FF2B5EF4-FFF2-40B4-BE49-F238E27FC236}">
                <a16:creationId xmlns:a16="http://schemas.microsoft.com/office/drawing/2014/main" id="{55220B47-27AE-4D0B-AF4A-BD88A1388409}"/>
              </a:ext>
            </a:extLst>
          </p:cNvPr>
          <p:cNvSpPr txBox="1"/>
          <p:nvPr/>
        </p:nvSpPr>
        <p:spPr>
          <a:xfrm>
            <a:off x="26539610" y="702323"/>
            <a:ext cx="8130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bg2">
                    <a:lumMod val="50000"/>
                  </a:schemeClr>
                </a:solidFill>
              </a:rPr>
              <a:t>PD/PD H</a:t>
            </a:r>
            <a:endParaRPr lang="de-AT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4" name="Textfeld 71">
            <a:extLst>
              <a:ext uri="{FF2B5EF4-FFF2-40B4-BE49-F238E27FC236}">
                <a16:creationId xmlns:a16="http://schemas.microsoft.com/office/drawing/2014/main" id="{C655896C-86D7-4493-BE07-D7C5F883C46B}"/>
              </a:ext>
            </a:extLst>
          </p:cNvPr>
          <p:cNvSpPr txBox="1"/>
          <p:nvPr/>
        </p:nvSpPr>
        <p:spPr>
          <a:xfrm>
            <a:off x="27490092" y="714141"/>
            <a:ext cx="776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bg2">
                    <a:lumMod val="50000"/>
                  </a:schemeClr>
                </a:solidFill>
              </a:rPr>
              <a:t>PD/PD L</a:t>
            </a:r>
            <a:endParaRPr lang="de-AT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155" name="Gerader Verbinder 154">
            <a:extLst>
              <a:ext uri="{FF2B5EF4-FFF2-40B4-BE49-F238E27FC236}">
                <a16:creationId xmlns:a16="http://schemas.microsoft.com/office/drawing/2014/main" id="{39CA70F6-0B67-4067-BFC7-1632CB156E20}"/>
              </a:ext>
            </a:extLst>
          </p:cNvPr>
          <p:cNvCxnSpPr>
            <a:cxnSpLocks/>
          </p:cNvCxnSpPr>
          <p:nvPr/>
        </p:nvCxnSpPr>
        <p:spPr>
          <a:xfrm>
            <a:off x="25286540" y="1511413"/>
            <a:ext cx="668215" cy="0"/>
          </a:xfrm>
          <a:prstGeom prst="line">
            <a:avLst/>
          </a:prstGeom>
          <a:ln w="3175">
            <a:solidFill>
              <a:srgbClr val="FF0000">
                <a:alpha val="94902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Gerader Verbinder 155">
            <a:extLst>
              <a:ext uri="{FF2B5EF4-FFF2-40B4-BE49-F238E27FC236}">
                <a16:creationId xmlns:a16="http://schemas.microsoft.com/office/drawing/2014/main" id="{4DCC1757-C801-4419-9180-4271B087BFE5}"/>
              </a:ext>
            </a:extLst>
          </p:cNvPr>
          <p:cNvCxnSpPr>
            <a:cxnSpLocks/>
          </p:cNvCxnSpPr>
          <p:nvPr/>
        </p:nvCxnSpPr>
        <p:spPr>
          <a:xfrm>
            <a:off x="26212272" y="1511413"/>
            <a:ext cx="668215" cy="0"/>
          </a:xfrm>
          <a:prstGeom prst="line">
            <a:avLst/>
          </a:prstGeom>
          <a:ln w="31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Textfeld 86">
            <a:extLst>
              <a:ext uri="{FF2B5EF4-FFF2-40B4-BE49-F238E27FC236}">
                <a16:creationId xmlns:a16="http://schemas.microsoft.com/office/drawing/2014/main" id="{772A4D79-D8BB-4190-A918-EE843C1C45D3}"/>
              </a:ext>
            </a:extLst>
          </p:cNvPr>
          <p:cNvSpPr txBox="1"/>
          <p:nvPr/>
        </p:nvSpPr>
        <p:spPr>
          <a:xfrm>
            <a:off x="26897090" y="3622115"/>
            <a:ext cx="5353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/>
              <a:t>MDT</a:t>
            </a:r>
            <a:endParaRPr lang="de-AT" sz="1400" dirty="0"/>
          </a:p>
        </p:txBody>
      </p:sp>
      <p:sp>
        <p:nvSpPr>
          <p:cNvPr id="158" name="Textfeld 91">
            <a:extLst>
              <a:ext uri="{FF2B5EF4-FFF2-40B4-BE49-F238E27FC236}">
                <a16:creationId xmlns:a16="http://schemas.microsoft.com/office/drawing/2014/main" id="{827AFD41-92AA-44EF-B3DF-8586BF943A32}"/>
              </a:ext>
            </a:extLst>
          </p:cNvPr>
          <p:cNvSpPr txBox="1"/>
          <p:nvPr/>
        </p:nvSpPr>
        <p:spPr>
          <a:xfrm>
            <a:off x="26086379" y="3168254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 err="1">
                <a:solidFill>
                  <a:srgbClr val="CC99FF"/>
                </a:solidFill>
              </a:rPr>
              <a:t>oo</a:t>
            </a:r>
            <a:endParaRPr lang="de-AT" dirty="0">
              <a:solidFill>
                <a:srgbClr val="CC99FF"/>
              </a:solidFill>
            </a:endParaRPr>
          </a:p>
        </p:txBody>
      </p:sp>
      <p:cxnSp>
        <p:nvCxnSpPr>
          <p:cNvPr id="159" name="Gerader Verbinder 158">
            <a:extLst>
              <a:ext uri="{FF2B5EF4-FFF2-40B4-BE49-F238E27FC236}">
                <a16:creationId xmlns:a16="http://schemas.microsoft.com/office/drawing/2014/main" id="{04761B23-DEF5-4039-B0FC-5C006C0FBEDB}"/>
              </a:ext>
            </a:extLst>
          </p:cNvPr>
          <p:cNvCxnSpPr>
            <a:cxnSpLocks/>
          </p:cNvCxnSpPr>
          <p:nvPr/>
        </p:nvCxnSpPr>
        <p:spPr>
          <a:xfrm>
            <a:off x="25295886" y="2152923"/>
            <a:ext cx="643089" cy="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Gerader Verbinder 159">
            <a:extLst>
              <a:ext uri="{FF2B5EF4-FFF2-40B4-BE49-F238E27FC236}">
                <a16:creationId xmlns:a16="http://schemas.microsoft.com/office/drawing/2014/main" id="{35EA6869-11DB-4201-B268-D4449C82F9F0}"/>
              </a:ext>
            </a:extLst>
          </p:cNvPr>
          <p:cNvCxnSpPr>
            <a:cxnSpLocks/>
          </p:cNvCxnSpPr>
          <p:nvPr/>
        </p:nvCxnSpPr>
        <p:spPr>
          <a:xfrm>
            <a:off x="26244200" y="2130025"/>
            <a:ext cx="684426" cy="0"/>
          </a:xfrm>
          <a:prstGeom prst="line">
            <a:avLst/>
          </a:prstGeom>
          <a:ln w="25400"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hteck 71">
            <a:extLst>
              <a:ext uri="{FF2B5EF4-FFF2-40B4-BE49-F238E27FC236}">
                <a16:creationId xmlns:a16="http://schemas.microsoft.com/office/drawing/2014/main" id="{B8A42F04-BBBC-4CF7-A269-668862C469F3}"/>
              </a:ext>
            </a:extLst>
          </p:cNvPr>
          <p:cNvSpPr/>
          <p:nvPr/>
        </p:nvSpPr>
        <p:spPr>
          <a:xfrm>
            <a:off x="25331073" y="8473415"/>
            <a:ext cx="378604" cy="177171"/>
          </a:xfrm>
          <a:prstGeom prst="rect">
            <a:avLst/>
          </a:prstGeom>
          <a:solidFill>
            <a:srgbClr val="C00000">
              <a:alpha val="9804"/>
            </a:srgb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18B858E7-56C7-4343-A321-59EAA32A208D}"/>
              </a:ext>
            </a:extLst>
          </p:cNvPr>
          <p:cNvSpPr/>
          <p:nvPr/>
        </p:nvSpPr>
        <p:spPr>
          <a:xfrm>
            <a:off x="26127696" y="8467699"/>
            <a:ext cx="378604" cy="195507"/>
          </a:xfrm>
          <a:prstGeom prst="rect">
            <a:avLst/>
          </a:prstGeom>
          <a:solidFill>
            <a:srgbClr val="00CC00">
              <a:alpha val="9804"/>
            </a:srgb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75" name="Textfeld 102">
            <a:extLst>
              <a:ext uri="{FF2B5EF4-FFF2-40B4-BE49-F238E27FC236}">
                <a16:creationId xmlns:a16="http://schemas.microsoft.com/office/drawing/2014/main" id="{215DFFFD-541B-4247-9E4B-2ABA29F35720}"/>
              </a:ext>
            </a:extLst>
          </p:cNvPr>
          <p:cNvSpPr txBox="1"/>
          <p:nvPr/>
        </p:nvSpPr>
        <p:spPr>
          <a:xfrm>
            <a:off x="365714" y="851382"/>
            <a:ext cx="1902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u="sng" dirty="0"/>
              <a:t>Open &amp; Prior Day:</a:t>
            </a:r>
          </a:p>
          <a:p>
            <a:r>
              <a:rPr lang="de-DE" sz="1400" dirty="0"/>
              <a:t>Open was a </a:t>
            </a:r>
            <a:r>
              <a:rPr lang="de-DE" sz="1400" dirty="0" err="1"/>
              <a:t>big</a:t>
            </a:r>
            <a:r>
              <a:rPr lang="de-DE" sz="1400" dirty="0"/>
              <a:t> Gap </a:t>
            </a:r>
            <a:r>
              <a:rPr lang="de-DE" sz="1400" dirty="0" err="1"/>
              <a:t>up</a:t>
            </a:r>
            <a:r>
              <a:rPr lang="de-DE" sz="1400" dirty="0">
                <a:solidFill>
                  <a:srgbClr val="FF4747"/>
                </a:solidFill>
              </a:rPr>
              <a:t>,</a:t>
            </a:r>
          </a:p>
        </p:txBody>
      </p:sp>
      <p:sp>
        <p:nvSpPr>
          <p:cNvPr id="76" name="Textfeld 75">
            <a:extLst>
              <a:ext uri="{FF2B5EF4-FFF2-40B4-BE49-F238E27FC236}">
                <a16:creationId xmlns:a16="http://schemas.microsoft.com/office/drawing/2014/main" id="{B3F55D3E-3FD7-46A1-91E7-5BCBADC14731}"/>
              </a:ext>
            </a:extLst>
          </p:cNvPr>
          <p:cNvSpPr txBox="1"/>
          <p:nvPr/>
        </p:nvSpPr>
        <p:spPr>
          <a:xfrm>
            <a:off x="26912415" y="12143780"/>
            <a:ext cx="1319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u="sng" dirty="0" err="1">
                <a:solidFill>
                  <a:schemeClr val="accent4">
                    <a:lumMod val="75000"/>
                  </a:schemeClr>
                </a:solidFill>
              </a:rPr>
              <a:t>Breakout</a:t>
            </a:r>
            <a:r>
              <a:rPr lang="de-DE" sz="1400" b="1" u="sng" dirty="0">
                <a:solidFill>
                  <a:schemeClr val="accent4">
                    <a:lumMod val="75000"/>
                  </a:schemeClr>
                </a:solidFill>
              </a:rPr>
              <a:t> Tests:</a:t>
            </a:r>
          </a:p>
          <a:p>
            <a:r>
              <a:rPr lang="de-AT" sz="1400" dirty="0">
                <a:solidFill>
                  <a:schemeClr val="accent4">
                    <a:lumMod val="75000"/>
                  </a:schemeClr>
                </a:solidFill>
              </a:rPr>
              <a:t>B </a:t>
            </a:r>
            <a:r>
              <a:rPr lang="de-AT" sz="1400" dirty="0" err="1">
                <a:solidFill>
                  <a:schemeClr val="accent4">
                    <a:lumMod val="75000"/>
                  </a:schemeClr>
                </a:solidFill>
              </a:rPr>
              <a:t>tests</a:t>
            </a:r>
            <a:r>
              <a:rPr lang="de-AT" sz="1400" dirty="0">
                <a:solidFill>
                  <a:schemeClr val="accent4">
                    <a:lumMod val="75000"/>
                  </a:schemeClr>
                </a:solidFill>
              </a:rPr>
              <a:t> BO B</a:t>
            </a:r>
          </a:p>
          <a:p>
            <a:endParaRPr lang="de-AT" sz="1400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de-AT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2" name="Rechteck 191">
            <a:extLst>
              <a:ext uri="{FF2B5EF4-FFF2-40B4-BE49-F238E27FC236}">
                <a16:creationId xmlns:a16="http://schemas.microsoft.com/office/drawing/2014/main" id="{58880A3D-E8B1-40A5-A378-E69E4EB6ABCA}"/>
              </a:ext>
            </a:extLst>
          </p:cNvPr>
          <p:cNvSpPr/>
          <p:nvPr/>
        </p:nvSpPr>
        <p:spPr>
          <a:xfrm>
            <a:off x="25302381" y="10026144"/>
            <a:ext cx="157512" cy="1032505"/>
          </a:xfrm>
          <a:prstGeom prst="rect">
            <a:avLst/>
          </a:prstGeom>
          <a:solidFill>
            <a:srgbClr val="FF33CC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93" name="Rechteck 192">
            <a:extLst>
              <a:ext uri="{FF2B5EF4-FFF2-40B4-BE49-F238E27FC236}">
                <a16:creationId xmlns:a16="http://schemas.microsoft.com/office/drawing/2014/main" id="{6BD4A3C3-21BB-46E7-9322-A394AD298738}"/>
              </a:ext>
            </a:extLst>
          </p:cNvPr>
          <p:cNvSpPr/>
          <p:nvPr/>
        </p:nvSpPr>
        <p:spPr>
          <a:xfrm flipH="1">
            <a:off x="25700587" y="10035811"/>
            <a:ext cx="157512" cy="1032505"/>
          </a:xfrm>
          <a:prstGeom prst="rect">
            <a:avLst/>
          </a:prstGeom>
          <a:solidFill>
            <a:srgbClr val="FFFF0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94" name="Textfeld 79">
            <a:extLst>
              <a:ext uri="{FF2B5EF4-FFF2-40B4-BE49-F238E27FC236}">
                <a16:creationId xmlns:a16="http://schemas.microsoft.com/office/drawing/2014/main" id="{675C662E-D430-45C4-9DCB-466F6AD45D2A}"/>
              </a:ext>
            </a:extLst>
          </p:cNvPr>
          <p:cNvSpPr txBox="1"/>
          <p:nvPr/>
        </p:nvSpPr>
        <p:spPr>
          <a:xfrm>
            <a:off x="25592710" y="3178188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 err="1">
                <a:solidFill>
                  <a:srgbClr val="CC99FF"/>
                </a:solidFill>
              </a:rPr>
              <a:t>ioi</a:t>
            </a:r>
            <a:endParaRPr lang="de-AT" dirty="0">
              <a:solidFill>
                <a:srgbClr val="CC99FF"/>
              </a:solidFill>
            </a:endParaRPr>
          </a:p>
        </p:txBody>
      </p:sp>
      <p:sp>
        <p:nvSpPr>
          <p:cNvPr id="213" name="Textfeld 52">
            <a:extLst>
              <a:ext uri="{FF2B5EF4-FFF2-40B4-BE49-F238E27FC236}">
                <a16:creationId xmlns:a16="http://schemas.microsoft.com/office/drawing/2014/main" id="{A83F10E8-0CDD-49D9-B82F-FAF4C7A74BDE}"/>
              </a:ext>
            </a:extLst>
          </p:cNvPr>
          <p:cNvSpPr txBox="1"/>
          <p:nvPr/>
        </p:nvSpPr>
        <p:spPr>
          <a:xfrm>
            <a:off x="25284433" y="11596529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000" dirty="0"/>
              <a:t>1</a:t>
            </a:r>
            <a:endParaRPr lang="de-AT" sz="1000" dirty="0"/>
          </a:p>
        </p:txBody>
      </p:sp>
      <p:sp>
        <p:nvSpPr>
          <p:cNvPr id="214" name="Textfeld 53">
            <a:extLst>
              <a:ext uri="{FF2B5EF4-FFF2-40B4-BE49-F238E27FC236}">
                <a16:creationId xmlns:a16="http://schemas.microsoft.com/office/drawing/2014/main" id="{3F956593-D2FE-4585-AD81-7E6477E24644}"/>
              </a:ext>
            </a:extLst>
          </p:cNvPr>
          <p:cNvSpPr txBox="1"/>
          <p:nvPr/>
        </p:nvSpPr>
        <p:spPr>
          <a:xfrm>
            <a:off x="25688082" y="115942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000" dirty="0"/>
              <a:t>10</a:t>
            </a:r>
            <a:endParaRPr lang="de-AT" sz="1000" dirty="0"/>
          </a:p>
        </p:txBody>
      </p:sp>
      <p:sp>
        <p:nvSpPr>
          <p:cNvPr id="215" name="Textfeld 54">
            <a:extLst>
              <a:ext uri="{FF2B5EF4-FFF2-40B4-BE49-F238E27FC236}">
                <a16:creationId xmlns:a16="http://schemas.microsoft.com/office/drawing/2014/main" id="{B6557E07-CE78-449E-AE4E-06A3404FD90C}"/>
              </a:ext>
            </a:extLst>
          </p:cNvPr>
          <p:cNvSpPr txBox="1"/>
          <p:nvPr/>
        </p:nvSpPr>
        <p:spPr>
          <a:xfrm>
            <a:off x="26142775" y="115942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000" dirty="0"/>
              <a:t>20</a:t>
            </a:r>
            <a:endParaRPr lang="de-AT" sz="1000" dirty="0"/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CA4ACFEF-2548-4734-9143-6339B3A0D952}"/>
              </a:ext>
            </a:extLst>
          </p:cNvPr>
          <p:cNvSpPr/>
          <p:nvPr/>
        </p:nvSpPr>
        <p:spPr>
          <a:xfrm>
            <a:off x="25337535" y="9575087"/>
            <a:ext cx="378604" cy="177171"/>
          </a:xfrm>
          <a:prstGeom prst="rect">
            <a:avLst/>
          </a:prstGeom>
          <a:solidFill>
            <a:srgbClr val="C000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100" dirty="0">
                <a:solidFill>
                  <a:schemeClr val="tx1"/>
                </a:solidFill>
              </a:rPr>
              <a:t>+</a:t>
            </a:r>
            <a:endParaRPr lang="de-AT" sz="1100" dirty="0">
              <a:solidFill>
                <a:schemeClr val="tx1"/>
              </a:solidFill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11F80E74-8622-4F4F-86C3-C433F05BFF05}"/>
              </a:ext>
            </a:extLst>
          </p:cNvPr>
          <p:cNvSpPr/>
          <p:nvPr/>
        </p:nvSpPr>
        <p:spPr>
          <a:xfrm>
            <a:off x="26120202" y="9575087"/>
            <a:ext cx="378604" cy="177171"/>
          </a:xfrm>
          <a:prstGeom prst="rect">
            <a:avLst/>
          </a:prstGeom>
          <a:solidFill>
            <a:srgbClr val="00B05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100" dirty="0">
                <a:solidFill>
                  <a:schemeClr val="tx1"/>
                </a:solidFill>
              </a:rPr>
              <a:t>+</a:t>
            </a:r>
            <a:endParaRPr lang="de-AT" sz="1100" dirty="0">
              <a:solidFill>
                <a:schemeClr val="tx1"/>
              </a:solidFill>
            </a:endParaRPr>
          </a:p>
        </p:txBody>
      </p:sp>
      <p:sp>
        <p:nvSpPr>
          <p:cNvPr id="80" name="Ellipse 79">
            <a:extLst>
              <a:ext uri="{FF2B5EF4-FFF2-40B4-BE49-F238E27FC236}">
                <a16:creationId xmlns:a16="http://schemas.microsoft.com/office/drawing/2014/main" id="{4DB4E9B7-C9A1-493A-8534-464994BBD6DF}"/>
              </a:ext>
            </a:extLst>
          </p:cNvPr>
          <p:cNvSpPr/>
          <p:nvPr/>
        </p:nvSpPr>
        <p:spPr>
          <a:xfrm>
            <a:off x="25381137" y="7700700"/>
            <a:ext cx="142417" cy="142180"/>
          </a:xfrm>
          <a:prstGeom prst="ellipse">
            <a:avLst/>
          </a:prstGeom>
          <a:solidFill>
            <a:srgbClr val="FF0000">
              <a:alpha val="20000"/>
            </a:srgbClr>
          </a:solidFill>
          <a:ln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1" name="Rechteck 80">
            <a:extLst>
              <a:ext uri="{FF2B5EF4-FFF2-40B4-BE49-F238E27FC236}">
                <a16:creationId xmlns:a16="http://schemas.microsoft.com/office/drawing/2014/main" id="{CB25291F-5EE9-4539-8FA1-CD79CCD8F12B}"/>
              </a:ext>
            </a:extLst>
          </p:cNvPr>
          <p:cNvSpPr/>
          <p:nvPr/>
        </p:nvSpPr>
        <p:spPr>
          <a:xfrm>
            <a:off x="25294139" y="7414735"/>
            <a:ext cx="378604" cy="177171"/>
          </a:xfrm>
          <a:prstGeom prst="rect">
            <a:avLst/>
          </a:prstGeom>
          <a:solidFill>
            <a:srgbClr val="C000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100" b="1" dirty="0">
                <a:solidFill>
                  <a:schemeClr val="tx1"/>
                </a:solidFill>
              </a:rPr>
              <a:t>X</a:t>
            </a:r>
            <a:endParaRPr lang="de-AT" sz="1100" b="1" dirty="0">
              <a:solidFill>
                <a:schemeClr val="tx1"/>
              </a:solidFill>
            </a:endParaRPr>
          </a:p>
        </p:txBody>
      </p:sp>
      <p:sp>
        <p:nvSpPr>
          <p:cNvPr id="83" name="Rechteck 82">
            <a:extLst>
              <a:ext uri="{FF2B5EF4-FFF2-40B4-BE49-F238E27FC236}">
                <a16:creationId xmlns:a16="http://schemas.microsoft.com/office/drawing/2014/main" id="{E884981D-C797-4B53-BF0A-3BFB3E0E7918}"/>
              </a:ext>
            </a:extLst>
          </p:cNvPr>
          <p:cNvSpPr/>
          <p:nvPr/>
        </p:nvSpPr>
        <p:spPr>
          <a:xfrm>
            <a:off x="26070268" y="7389299"/>
            <a:ext cx="378604" cy="177171"/>
          </a:xfrm>
          <a:prstGeom prst="rect">
            <a:avLst/>
          </a:prstGeom>
          <a:solidFill>
            <a:srgbClr val="00B05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100" b="1" dirty="0">
                <a:solidFill>
                  <a:schemeClr val="tx1"/>
                </a:solidFill>
              </a:rPr>
              <a:t>X</a:t>
            </a:r>
            <a:endParaRPr lang="de-AT" sz="1100" b="1" dirty="0">
              <a:solidFill>
                <a:schemeClr val="tx1"/>
              </a:solidFill>
            </a:endParaRPr>
          </a:p>
        </p:txBody>
      </p:sp>
      <p:sp>
        <p:nvSpPr>
          <p:cNvPr id="113" name="Textfeld 71">
            <a:extLst>
              <a:ext uri="{FF2B5EF4-FFF2-40B4-BE49-F238E27FC236}">
                <a16:creationId xmlns:a16="http://schemas.microsoft.com/office/drawing/2014/main" id="{3F71C1AA-CAA0-4AFE-9F84-EA8895132ADF}"/>
              </a:ext>
            </a:extLst>
          </p:cNvPr>
          <p:cNvSpPr txBox="1"/>
          <p:nvPr/>
        </p:nvSpPr>
        <p:spPr>
          <a:xfrm>
            <a:off x="21856041" y="851382"/>
            <a:ext cx="1999523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de-DE" sz="1400" dirty="0"/>
              <a:t>B/S </a:t>
            </a:r>
            <a:r>
              <a:rPr lang="de-DE" sz="1400" dirty="0" err="1"/>
              <a:t>Stop</a:t>
            </a:r>
            <a:endParaRPr lang="de-DE" sz="1400" dirty="0"/>
          </a:p>
          <a:p>
            <a:pPr algn="ctr">
              <a:lnSpc>
                <a:spcPct val="200000"/>
              </a:lnSpc>
            </a:pPr>
            <a:r>
              <a:rPr lang="de-DE" sz="1400" dirty="0"/>
              <a:t>B/S Market </a:t>
            </a:r>
          </a:p>
          <a:p>
            <a:pPr algn="ctr">
              <a:lnSpc>
                <a:spcPct val="200000"/>
              </a:lnSpc>
            </a:pPr>
            <a:r>
              <a:rPr lang="de-DE" sz="1400" dirty="0"/>
              <a:t>S/B Limit</a:t>
            </a:r>
          </a:p>
          <a:p>
            <a:pPr algn="ctr">
              <a:lnSpc>
                <a:spcPct val="200000"/>
              </a:lnSpc>
            </a:pPr>
            <a:r>
              <a:rPr lang="de-DE" sz="1400" dirty="0"/>
              <a:t>Add on</a:t>
            </a:r>
          </a:p>
          <a:p>
            <a:pPr algn="ctr">
              <a:lnSpc>
                <a:spcPct val="200000"/>
              </a:lnSpc>
            </a:pPr>
            <a:r>
              <a:rPr lang="de-DE" sz="1400" dirty="0"/>
              <a:t>Bad Trade</a:t>
            </a:r>
          </a:p>
          <a:p>
            <a:pPr algn="ctr">
              <a:lnSpc>
                <a:spcPct val="200000"/>
              </a:lnSpc>
            </a:pPr>
            <a:r>
              <a:rPr lang="de-DE" sz="1400" dirty="0"/>
              <a:t>20MA B  </a:t>
            </a:r>
          </a:p>
          <a:p>
            <a:pPr algn="ctr"/>
            <a:endParaRPr lang="de-DE" sz="1200" dirty="0"/>
          </a:p>
          <a:p>
            <a:pPr algn="ctr"/>
            <a:endParaRPr lang="de-AT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5" name="Ellipse 114">
            <a:extLst>
              <a:ext uri="{FF2B5EF4-FFF2-40B4-BE49-F238E27FC236}">
                <a16:creationId xmlns:a16="http://schemas.microsoft.com/office/drawing/2014/main" id="{84A50C54-0112-407B-8FFB-E89C1D025240}"/>
              </a:ext>
            </a:extLst>
          </p:cNvPr>
          <p:cNvSpPr/>
          <p:nvPr/>
        </p:nvSpPr>
        <p:spPr>
          <a:xfrm>
            <a:off x="22096414" y="1519819"/>
            <a:ext cx="142417" cy="142180"/>
          </a:xfrm>
          <a:prstGeom prst="ellipse">
            <a:avLst/>
          </a:prstGeom>
          <a:solidFill>
            <a:srgbClr val="00B050">
              <a:alpha val="20000"/>
            </a:srgbClr>
          </a:solidFill>
          <a:ln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/>
          </a:p>
        </p:txBody>
      </p:sp>
      <p:sp>
        <p:nvSpPr>
          <p:cNvPr id="118" name="Rechteck 117">
            <a:extLst>
              <a:ext uri="{FF2B5EF4-FFF2-40B4-BE49-F238E27FC236}">
                <a16:creationId xmlns:a16="http://schemas.microsoft.com/office/drawing/2014/main" id="{DE3506E8-C29C-4EE2-A746-AB299E579F1D}"/>
              </a:ext>
            </a:extLst>
          </p:cNvPr>
          <p:cNvSpPr/>
          <p:nvPr/>
        </p:nvSpPr>
        <p:spPr>
          <a:xfrm>
            <a:off x="21978321" y="2786322"/>
            <a:ext cx="378604" cy="177171"/>
          </a:xfrm>
          <a:prstGeom prst="rect">
            <a:avLst/>
          </a:prstGeom>
          <a:solidFill>
            <a:srgbClr val="00B05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100" b="1" dirty="0">
                <a:solidFill>
                  <a:schemeClr val="tx1"/>
                </a:solidFill>
              </a:rPr>
              <a:t>X</a:t>
            </a:r>
            <a:endParaRPr lang="de-AT" sz="1100" b="1" dirty="0">
              <a:solidFill>
                <a:schemeClr val="tx1"/>
              </a:solidFill>
            </a:endParaRPr>
          </a:p>
        </p:txBody>
      </p:sp>
      <p:sp>
        <p:nvSpPr>
          <p:cNvPr id="119" name="Rechteck 118">
            <a:extLst>
              <a:ext uri="{FF2B5EF4-FFF2-40B4-BE49-F238E27FC236}">
                <a16:creationId xmlns:a16="http://schemas.microsoft.com/office/drawing/2014/main" id="{DBC25195-DF8A-46D4-BF1B-C4C7DD13FDEB}"/>
              </a:ext>
            </a:extLst>
          </p:cNvPr>
          <p:cNvSpPr/>
          <p:nvPr/>
        </p:nvSpPr>
        <p:spPr>
          <a:xfrm>
            <a:off x="23328347" y="2785628"/>
            <a:ext cx="378604" cy="177171"/>
          </a:xfrm>
          <a:prstGeom prst="rect">
            <a:avLst/>
          </a:prstGeom>
          <a:solidFill>
            <a:srgbClr val="C000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100" b="1" dirty="0">
                <a:solidFill>
                  <a:schemeClr val="tx1"/>
                </a:solidFill>
              </a:rPr>
              <a:t>X</a:t>
            </a:r>
            <a:endParaRPr lang="de-AT" sz="1100" b="1" dirty="0">
              <a:solidFill>
                <a:schemeClr val="tx1"/>
              </a:solidFill>
            </a:endParaRPr>
          </a:p>
        </p:txBody>
      </p:sp>
      <p:sp>
        <p:nvSpPr>
          <p:cNvPr id="138" name="Rechteck 137">
            <a:extLst>
              <a:ext uri="{FF2B5EF4-FFF2-40B4-BE49-F238E27FC236}">
                <a16:creationId xmlns:a16="http://schemas.microsoft.com/office/drawing/2014/main" id="{84AD7078-2A56-4A8A-9B74-B0BB53092559}"/>
              </a:ext>
            </a:extLst>
          </p:cNvPr>
          <p:cNvSpPr/>
          <p:nvPr/>
        </p:nvSpPr>
        <p:spPr>
          <a:xfrm>
            <a:off x="23328347" y="1070877"/>
            <a:ext cx="378604" cy="177171"/>
          </a:xfrm>
          <a:prstGeom prst="rect">
            <a:avLst/>
          </a:prstGeom>
          <a:solidFill>
            <a:srgbClr val="C000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144" name="Rechteck 143">
            <a:extLst>
              <a:ext uri="{FF2B5EF4-FFF2-40B4-BE49-F238E27FC236}">
                <a16:creationId xmlns:a16="http://schemas.microsoft.com/office/drawing/2014/main" id="{A3E39CD5-3030-4255-8C4E-1230E200BBF8}"/>
              </a:ext>
            </a:extLst>
          </p:cNvPr>
          <p:cNvSpPr/>
          <p:nvPr/>
        </p:nvSpPr>
        <p:spPr>
          <a:xfrm>
            <a:off x="21978321" y="1070877"/>
            <a:ext cx="378604" cy="195507"/>
          </a:xfrm>
          <a:prstGeom prst="rect">
            <a:avLst/>
          </a:prstGeom>
          <a:solidFill>
            <a:srgbClr val="00CC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149" name="Ellipse 148">
            <a:extLst>
              <a:ext uri="{FF2B5EF4-FFF2-40B4-BE49-F238E27FC236}">
                <a16:creationId xmlns:a16="http://schemas.microsoft.com/office/drawing/2014/main" id="{8F0F9487-BAB5-49A2-935E-3CEF44FBBDA9}"/>
              </a:ext>
            </a:extLst>
          </p:cNvPr>
          <p:cNvSpPr/>
          <p:nvPr/>
        </p:nvSpPr>
        <p:spPr>
          <a:xfrm>
            <a:off x="23446440" y="1519819"/>
            <a:ext cx="142417" cy="142180"/>
          </a:xfrm>
          <a:prstGeom prst="ellipse">
            <a:avLst/>
          </a:prstGeom>
          <a:solidFill>
            <a:srgbClr val="FF0000">
              <a:alpha val="20000"/>
            </a:srgbClr>
          </a:solidFill>
          <a:ln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/>
          </a:p>
        </p:txBody>
      </p:sp>
      <p:cxnSp>
        <p:nvCxnSpPr>
          <p:cNvPr id="161" name="Gerader Verbinder 160">
            <a:extLst>
              <a:ext uri="{FF2B5EF4-FFF2-40B4-BE49-F238E27FC236}">
                <a16:creationId xmlns:a16="http://schemas.microsoft.com/office/drawing/2014/main" id="{94857BF2-1610-475C-B09A-14CE7A8DDCAC}"/>
              </a:ext>
            </a:extLst>
          </p:cNvPr>
          <p:cNvCxnSpPr>
            <a:cxnSpLocks/>
          </p:cNvCxnSpPr>
          <p:nvPr/>
        </p:nvCxnSpPr>
        <p:spPr>
          <a:xfrm>
            <a:off x="23323783" y="2023707"/>
            <a:ext cx="383167" cy="0"/>
          </a:xfrm>
          <a:prstGeom prst="line">
            <a:avLst/>
          </a:prstGeom>
          <a:ln w="57150">
            <a:solidFill>
              <a:srgbClr val="FF000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Gerader Verbinder 161">
            <a:extLst>
              <a:ext uri="{FF2B5EF4-FFF2-40B4-BE49-F238E27FC236}">
                <a16:creationId xmlns:a16="http://schemas.microsoft.com/office/drawing/2014/main" id="{D1485DFD-ED4A-4935-B4D1-CFD6AAAE3138}"/>
              </a:ext>
            </a:extLst>
          </p:cNvPr>
          <p:cNvCxnSpPr>
            <a:cxnSpLocks/>
          </p:cNvCxnSpPr>
          <p:nvPr/>
        </p:nvCxnSpPr>
        <p:spPr>
          <a:xfrm>
            <a:off x="21978320" y="2016711"/>
            <a:ext cx="378604" cy="0"/>
          </a:xfrm>
          <a:prstGeom prst="line">
            <a:avLst/>
          </a:prstGeom>
          <a:ln w="57150">
            <a:solidFill>
              <a:srgbClr val="92D05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" name="Rechteck 162">
            <a:extLst>
              <a:ext uri="{FF2B5EF4-FFF2-40B4-BE49-F238E27FC236}">
                <a16:creationId xmlns:a16="http://schemas.microsoft.com/office/drawing/2014/main" id="{FC6E9899-06B4-4E9F-AB71-20A91B84CFBC}"/>
              </a:ext>
            </a:extLst>
          </p:cNvPr>
          <p:cNvSpPr/>
          <p:nvPr/>
        </p:nvSpPr>
        <p:spPr>
          <a:xfrm>
            <a:off x="23328346" y="2350166"/>
            <a:ext cx="378604" cy="177171"/>
          </a:xfrm>
          <a:prstGeom prst="rect">
            <a:avLst/>
          </a:prstGeom>
          <a:solidFill>
            <a:srgbClr val="C000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100" dirty="0">
                <a:solidFill>
                  <a:schemeClr val="tx1"/>
                </a:solidFill>
              </a:rPr>
              <a:t>+</a:t>
            </a:r>
            <a:endParaRPr lang="de-AT" sz="1100" dirty="0">
              <a:solidFill>
                <a:schemeClr val="tx1"/>
              </a:solidFill>
            </a:endParaRPr>
          </a:p>
        </p:txBody>
      </p:sp>
      <p:sp>
        <p:nvSpPr>
          <p:cNvPr id="164" name="Rechteck 163">
            <a:extLst>
              <a:ext uri="{FF2B5EF4-FFF2-40B4-BE49-F238E27FC236}">
                <a16:creationId xmlns:a16="http://schemas.microsoft.com/office/drawing/2014/main" id="{D755768E-99F3-41FB-BBC3-71047751CA9B}"/>
              </a:ext>
            </a:extLst>
          </p:cNvPr>
          <p:cNvSpPr/>
          <p:nvPr/>
        </p:nvSpPr>
        <p:spPr>
          <a:xfrm>
            <a:off x="21978320" y="2350166"/>
            <a:ext cx="378604" cy="177171"/>
          </a:xfrm>
          <a:prstGeom prst="rect">
            <a:avLst/>
          </a:prstGeom>
          <a:solidFill>
            <a:srgbClr val="00B05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100" dirty="0">
                <a:solidFill>
                  <a:schemeClr val="tx1"/>
                </a:solidFill>
              </a:rPr>
              <a:t>+</a:t>
            </a:r>
            <a:endParaRPr lang="de-AT" sz="1100" dirty="0">
              <a:solidFill>
                <a:schemeClr val="tx1"/>
              </a:solidFill>
            </a:endParaRPr>
          </a:p>
        </p:txBody>
      </p:sp>
      <p:sp>
        <p:nvSpPr>
          <p:cNvPr id="165" name="Pfeil: nach unten 164">
            <a:extLst>
              <a:ext uri="{FF2B5EF4-FFF2-40B4-BE49-F238E27FC236}">
                <a16:creationId xmlns:a16="http://schemas.microsoft.com/office/drawing/2014/main" id="{1D414D7A-780E-4C89-91F8-C65FEF1B2DDB}"/>
              </a:ext>
            </a:extLst>
          </p:cNvPr>
          <p:cNvSpPr/>
          <p:nvPr/>
        </p:nvSpPr>
        <p:spPr>
          <a:xfrm>
            <a:off x="23418683" y="3193073"/>
            <a:ext cx="199465" cy="252900"/>
          </a:xfrm>
          <a:prstGeom prst="downArrow">
            <a:avLst/>
          </a:prstGeom>
          <a:solidFill>
            <a:srgbClr val="FF00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/>
          </a:p>
        </p:txBody>
      </p:sp>
      <p:sp>
        <p:nvSpPr>
          <p:cNvPr id="166" name="Pfeil: nach unten 165">
            <a:extLst>
              <a:ext uri="{FF2B5EF4-FFF2-40B4-BE49-F238E27FC236}">
                <a16:creationId xmlns:a16="http://schemas.microsoft.com/office/drawing/2014/main" id="{CADFA507-13FD-448D-A764-4DDECFE43B67}"/>
              </a:ext>
            </a:extLst>
          </p:cNvPr>
          <p:cNvSpPr/>
          <p:nvPr/>
        </p:nvSpPr>
        <p:spPr>
          <a:xfrm rot="10800000">
            <a:off x="22094656" y="3193073"/>
            <a:ext cx="199465" cy="252900"/>
          </a:xfrm>
          <a:prstGeom prst="downArrow">
            <a:avLst/>
          </a:prstGeom>
          <a:solidFill>
            <a:srgbClr val="00B05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/>
          </a:p>
        </p:txBody>
      </p:sp>
      <p:sp>
        <p:nvSpPr>
          <p:cNvPr id="99" name="Textfeld 114">
            <a:extLst>
              <a:ext uri="{FF2B5EF4-FFF2-40B4-BE49-F238E27FC236}">
                <a16:creationId xmlns:a16="http://schemas.microsoft.com/office/drawing/2014/main" id="{341BCB15-EFC4-47C7-BE3B-78B1F7245B97}"/>
              </a:ext>
            </a:extLst>
          </p:cNvPr>
          <p:cNvSpPr txBox="1"/>
          <p:nvPr/>
        </p:nvSpPr>
        <p:spPr>
          <a:xfrm>
            <a:off x="25173732" y="334973"/>
            <a:ext cx="5261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rgbClr val="CC66FF"/>
                </a:solidFill>
              </a:rPr>
              <a:t>GL H</a:t>
            </a:r>
            <a:endParaRPr lang="de-AT" sz="1400" dirty="0">
              <a:solidFill>
                <a:srgbClr val="CC66FF"/>
              </a:solidFill>
            </a:endParaRPr>
          </a:p>
        </p:txBody>
      </p:sp>
      <p:sp>
        <p:nvSpPr>
          <p:cNvPr id="100" name="Textfeld 70">
            <a:extLst>
              <a:ext uri="{FF2B5EF4-FFF2-40B4-BE49-F238E27FC236}">
                <a16:creationId xmlns:a16="http://schemas.microsoft.com/office/drawing/2014/main" id="{28FE2AE5-A892-43A3-9B58-CADDD23E5015}"/>
              </a:ext>
            </a:extLst>
          </p:cNvPr>
          <p:cNvSpPr txBox="1"/>
          <p:nvPr/>
        </p:nvSpPr>
        <p:spPr>
          <a:xfrm>
            <a:off x="25896595" y="333151"/>
            <a:ext cx="4892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rgbClr val="CC66FF"/>
                </a:solidFill>
              </a:rPr>
              <a:t>GL L</a:t>
            </a:r>
            <a:endParaRPr lang="de-AT" sz="1400" dirty="0">
              <a:solidFill>
                <a:srgbClr val="CC66FF"/>
              </a:solidFill>
            </a:endParaRPr>
          </a:p>
        </p:txBody>
      </p:sp>
      <p:sp>
        <p:nvSpPr>
          <p:cNvPr id="103" name="Textfeld 102">
            <a:extLst>
              <a:ext uri="{FF2B5EF4-FFF2-40B4-BE49-F238E27FC236}">
                <a16:creationId xmlns:a16="http://schemas.microsoft.com/office/drawing/2014/main" id="{5CB81ADF-EB1A-4658-8595-9440EDD3D864}"/>
              </a:ext>
            </a:extLst>
          </p:cNvPr>
          <p:cNvSpPr txBox="1"/>
          <p:nvPr/>
        </p:nvSpPr>
        <p:spPr>
          <a:xfrm>
            <a:off x="25242738" y="6814719"/>
            <a:ext cx="615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bg1">
                    <a:lumMod val="65000"/>
                  </a:schemeClr>
                </a:solidFill>
              </a:rPr>
              <a:t>Text 1</a:t>
            </a:r>
            <a:endParaRPr lang="de-AT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20" name="Gerade Verbindung mit Pfeil 119">
            <a:extLst>
              <a:ext uri="{FF2B5EF4-FFF2-40B4-BE49-F238E27FC236}">
                <a16:creationId xmlns:a16="http://schemas.microsoft.com/office/drawing/2014/main" id="{CB830A90-475E-4AC4-83BF-AB8E579C5126}"/>
              </a:ext>
            </a:extLst>
          </p:cNvPr>
          <p:cNvCxnSpPr>
            <a:cxnSpLocks/>
          </p:cNvCxnSpPr>
          <p:nvPr/>
        </p:nvCxnSpPr>
        <p:spPr>
          <a:xfrm>
            <a:off x="26179047" y="6953483"/>
            <a:ext cx="700619" cy="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Rechteck 121">
            <a:extLst>
              <a:ext uri="{FF2B5EF4-FFF2-40B4-BE49-F238E27FC236}">
                <a16:creationId xmlns:a16="http://schemas.microsoft.com/office/drawing/2014/main" id="{77C156AB-75AA-4F22-8B25-21CC5FE6EE6A}"/>
              </a:ext>
            </a:extLst>
          </p:cNvPr>
          <p:cNvSpPr/>
          <p:nvPr/>
        </p:nvSpPr>
        <p:spPr>
          <a:xfrm>
            <a:off x="25331073" y="8808490"/>
            <a:ext cx="378604" cy="177171"/>
          </a:xfrm>
          <a:prstGeom prst="rect">
            <a:avLst/>
          </a:prstGeom>
          <a:solidFill>
            <a:srgbClr val="C000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133" name="Rechteck 132">
            <a:extLst>
              <a:ext uri="{FF2B5EF4-FFF2-40B4-BE49-F238E27FC236}">
                <a16:creationId xmlns:a16="http://schemas.microsoft.com/office/drawing/2014/main" id="{A82FD857-AC19-4C98-9196-7CB9164464E8}"/>
              </a:ext>
            </a:extLst>
          </p:cNvPr>
          <p:cNvSpPr/>
          <p:nvPr/>
        </p:nvSpPr>
        <p:spPr>
          <a:xfrm>
            <a:off x="26127696" y="8802774"/>
            <a:ext cx="378604" cy="195507"/>
          </a:xfrm>
          <a:prstGeom prst="rect">
            <a:avLst/>
          </a:prstGeom>
          <a:solidFill>
            <a:srgbClr val="00CC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167" name="Ellipse 166">
            <a:extLst>
              <a:ext uri="{FF2B5EF4-FFF2-40B4-BE49-F238E27FC236}">
                <a16:creationId xmlns:a16="http://schemas.microsoft.com/office/drawing/2014/main" id="{95F3C052-69C5-46BF-A006-870D0F880123}"/>
              </a:ext>
            </a:extLst>
          </p:cNvPr>
          <p:cNvSpPr/>
          <p:nvPr/>
        </p:nvSpPr>
        <p:spPr>
          <a:xfrm>
            <a:off x="26195324" y="7701388"/>
            <a:ext cx="142417" cy="142180"/>
          </a:xfrm>
          <a:prstGeom prst="ellipse">
            <a:avLst/>
          </a:prstGeom>
          <a:solidFill>
            <a:srgbClr val="00B050">
              <a:alpha val="20000"/>
            </a:srgbClr>
          </a:solidFill>
          <a:ln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45145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4E759CC1-E55D-4EE3-9A7B-6FD07056CA59}"/>
              </a:ext>
            </a:extLst>
          </p:cNvPr>
          <p:cNvSpPr/>
          <p:nvPr/>
        </p:nvSpPr>
        <p:spPr>
          <a:xfrm>
            <a:off x="0" y="1"/>
            <a:ext cx="24384000" cy="41030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sz="1200" dirty="0">
              <a:solidFill>
                <a:schemeClr val="tx1"/>
              </a:solidFill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F8B1F716-4BEB-4695-B5DD-4F824B1F73FD}"/>
              </a:ext>
            </a:extLst>
          </p:cNvPr>
          <p:cNvSpPr txBox="1"/>
          <p:nvPr/>
        </p:nvSpPr>
        <p:spPr>
          <a:xfrm>
            <a:off x="128953" y="20489"/>
            <a:ext cx="3833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00B0F0"/>
                </a:solidFill>
                <a:latin typeface="Lucida Console" panose="020B0609040504020204" pitchFamily="49" charset="0"/>
              </a:rPr>
              <a:t>E-Mini SP500   5min  Chart</a:t>
            </a:r>
            <a:r>
              <a:rPr lang="de-DE" dirty="0">
                <a:latin typeface="Lucida Console" panose="020B0609040504020204" pitchFamily="49" charset="0"/>
              </a:rPr>
              <a:t> </a:t>
            </a:r>
            <a:endParaRPr lang="de-AT" dirty="0">
              <a:latin typeface="Lucida Console" panose="020B0609040504020204" pitchFamily="49" charset="0"/>
            </a:endParaRP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19E465C2-5E08-4A5E-97E0-D5D2340812AF}"/>
              </a:ext>
            </a:extLst>
          </p:cNvPr>
          <p:cNvSpPr txBox="1"/>
          <p:nvPr/>
        </p:nvSpPr>
        <p:spPr>
          <a:xfrm>
            <a:off x="21347722" y="20489"/>
            <a:ext cx="2907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dirty="0">
                <a:solidFill>
                  <a:srgbClr val="00B0F0"/>
                </a:solidFill>
                <a:latin typeface="Lucida Console" panose="020B0609040504020204" pitchFamily="49" charset="0"/>
              </a:rPr>
              <a:t>.01.2026</a:t>
            </a:r>
            <a:endParaRPr lang="de-AT" dirty="0">
              <a:solidFill>
                <a:srgbClr val="00B0F0"/>
              </a:solidFill>
              <a:latin typeface="Lucida Console" panose="020B0609040504020204" pitchFamily="49" charset="0"/>
            </a:endParaRPr>
          </a:p>
        </p:txBody>
      </p:sp>
      <p:sp>
        <p:nvSpPr>
          <p:cNvPr id="112" name="Textfeld 111">
            <a:extLst>
              <a:ext uri="{FF2B5EF4-FFF2-40B4-BE49-F238E27FC236}">
                <a16:creationId xmlns:a16="http://schemas.microsoft.com/office/drawing/2014/main" id="{D88079B6-0EBC-4986-B55F-5A0E8C72CCDF}"/>
              </a:ext>
            </a:extLst>
          </p:cNvPr>
          <p:cNvSpPr txBox="1"/>
          <p:nvPr/>
        </p:nvSpPr>
        <p:spPr>
          <a:xfrm>
            <a:off x="654903" y="12969685"/>
            <a:ext cx="23074193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1400" dirty="0"/>
              <a:t>Questions: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AFD64EC4-3B05-434E-8313-44F62F4E15B2}"/>
              </a:ext>
            </a:extLst>
          </p:cNvPr>
          <p:cNvSpPr txBox="1"/>
          <p:nvPr/>
        </p:nvSpPr>
        <p:spPr>
          <a:xfrm>
            <a:off x="4353799" y="12130"/>
            <a:ext cx="1117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Trendbars</a:t>
            </a:r>
            <a:endParaRPr lang="de-AT" dirty="0"/>
          </a:p>
        </p:txBody>
      </p:sp>
      <p:sp>
        <p:nvSpPr>
          <p:cNvPr id="82" name="Rechteck 81">
            <a:extLst>
              <a:ext uri="{FF2B5EF4-FFF2-40B4-BE49-F238E27FC236}">
                <a16:creationId xmlns:a16="http://schemas.microsoft.com/office/drawing/2014/main" id="{6A27F522-E18B-41EF-93A0-17566DC6FF17}"/>
              </a:ext>
            </a:extLst>
          </p:cNvPr>
          <p:cNvSpPr/>
          <p:nvPr/>
        </p:nvSpPr>
        <p:spPr>
          <a:xfrm>
            <a:off x="25026976" y="0"/>
            <a:ext cx="3356386" cy="124143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/>
          </a:p>
        </p:txBody>
      </p:sp>
      <p:cxnSp>
        <p:nvCxnSpPr>
          <p:cNvPr id="85" name="Gerader Verbinder 84">
            <a:extLst>
              <a:ext uri="{FF2B5EF4-FFF2-40B4-BE49-F238E27FC236}">
                <a16:creationId xmlns:a16="http://schemas.microsoft.com/office/drawing/2014/main" id="{B7D530B4-CFCF-4E75-8CDF-8A84D122BBD3}"/>
              </a:ext>
            </a:extLst>
          </p:cNvPr>
          <p:cNvCxnSpPr>
            <a:cxnSpLocks/>
          </p:cNvCxnSpPr>
          <p:nvPr/>
        </p:nvCxnSpPr>
        <p:spPr>
          <a:xfrm>
            <a:off x="25248883" y="703822"/>
            <a:ext cx="707348" cy="0"/>
          </a:xfrm>
          <a:prstGeom prst="line">
            <a:avLst/>
          </a:prstGeom>
          <a:ln w="19050">
            <a:solidFill>
              <a:srgbClr val="CC99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Gerader Verbinder 87">
            <a:extLst>
              <a:ext uri="{FF2B5EF4-FFF2-40B4-BE49-F238E27FC236}">
                <a16:creationId xmlns:a16="http://schemas.microsoft.com/office/drawing/2014/main" id="{62A2BBAF-88DE-4588-8895-E8A4096860F9}"/>
              </a:ext>
            </a:extLst>
          </p:cNvPr>
          <p:cNvCxnSpPr>
            <a:cxnSpLocks/>
          </p:cNvCxnSpPr>
          <p:nvPr/>
        </p:nvCxnSpPr>
        <p:spPr>
          <a:xfrm>
            <a:off x="26174616" y="703822"/>
            <a:ext cx="668215" cy="0"/>
          </a:xfrm>
          <a:prstGeom prst="line">
            <a:avLst/>
          </a:prstGeom>
          <a:ln w="12700">
            <a:solidFill>
              <a:srgbClr val="CC66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Gerader Verbinder 88">
            <a:extLst>
              <a:ext uri="{FF2B5EF4-FFF2-40B4-BE49-F238E27FC236}">
                <a16:creationId xmlns:a16="http://schemas.microsoft.com/office/drawing/2014/main" id="{DEDE6B49-7EEE-49C4-80AD-0A27CEB8BAA5}"/>
              </a:ext>
            </a:extLst>
          </p:cNvPr>
          <p:cNvCxnSpPr>
            <a:cxnSpLocks/>
          </p:cNvCxnSpPr>
          <p:nvPr/>
        </p:nvCxnSpPr>
        <p:spPr>
          <a:xfrm>
            <a:off x="25258230" y="1989829"/>
            <a:ext cx="668215" cy="0"/>
          </a:xfrm>
          <a:prstGeom prst="line">
            <a:avLst/>
          </a:prstGeom>
          <a:ln w="19050">
            <a:solidFill>
              <a:schemeClr val="accent2">
                <a:lumMod val="40000"/>
                <a:lumOff val="6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feld 50">
            <a:extLst>
              <a:ext uri="{FF2B5EF4-FFF2-40B4-BE49-F238E27FC236}">
                <a16:creationId xmlns:a16="http://schemas.microsoft.com/office/drawing/2014/main" id="{495FC305-A77E-4183-84EA-EE279C2BE720}"/>
              </a:ext>
            </a:extLst>
          </p:cNvPr>
          <p:cNvSpPr txBox="1"/>
          <p:nvPr/>
        </p:nvSpPr>
        <p:spPr>
          <a:xfrm>
            <a:off x="25740653" y="10306886"/>
            <a:ext cx="5116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bg2">
                    <a:lumMod val="75000"/>
                  </a:schemeClr>
                </a:solidFill>
                <a:latin typeface="Lucida Console" panose="020B0609040504020204" pitchFamily="49" charset="0"/>
              </a:rPr>
              <a:t>11B</a:t>
            </a:r>
            <a:endParaRPr lang="de-AT" sz="1400" b="1" dirty="0">
              <a:solidFill>
                <a:schemeClr val="bg2">
                  <a:lumMod val="75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94" name="Textfeld 51">
            <a:extLst>
              <a:ext uri="{FF2B5EF4-FFF2-40B4-BE49-F238E27FC236}">
                <a16:creationId xmlns:a16="http://schemas.microsoft.com/office/drawing/2014/main" id="{67064CF1-57CC-4B11-9713-65DF06AC64CC}"/>
              </a:ext>
            </a:extLst>
          </p:cNvPr>
          <p:cNvSpPr txBox="1"/>
          <p:nvPr/>
        </p:nvSpPr>
        <p:spPr>
          <a:xfrm>
            <a:off x="25191405" y="10298039"/>
            <a:ext cx="5116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bg2">
                    <a:lumMod val="75000"/>
                  </a:schemeClr>
                </a:solidFill>
                <a:latin typeface="Lucida Console" panose="020B0609040504020204" pitchFamily="49" charset="0"/>
              </a:rPr>
              <a:t>10B</a:t>
            </a:r>
            <a:endParaRPr lang="de-AT" sz="1400" b="1" dirty="0">
              <a:solidFill>
                <a:schemeClr val="bg2">
                  <a:lumMod val="75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95" name="Textfeld 62">
            <a:extLst>
              <a:ext uri="{FF2B5EF4-FFF2-40B4-BE49-F238E27FC236}">
                <a16:creationId xmlns:a16="http://schemas.microsoft.com/office/drawing/2014/main" id="{131E6A4C-BC6B-4FC8-A6D2-752F53E43E9F}"/>
              </a:ext>
            </a:extLst>
          </p:cNvPr>
          <p:cNvSpPr txBox="1"/>
          <p:nvPr/>
        </p:nvSpPr>
        <p:spPr>
          <a:xfrm>
            <a:off x="25179888" y="3829401"/>
            <a:ext cx="7296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BR CH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96" name="Textfeld 63">
            <a:extLst>
              <a:ext uri="{FF2B5EF4-FFF2-40B4-BE49-F238E27FC236}">
                <a16:creationId xmlns:a16="http://schemas.microsoft.com/office/drawing/2014/main" id="{C808AD3E-94F8-4D77-8454-C88BE9A80A70}"/>
              </a:ext>
            </a:extLst>
          </p:cNvPr>
          <p:cNvSpPr txBox="1"/>
          <p:nvPr/>
        </p:nvSpPr>
        <p:spPr>
          <a:xfrm>
            <a:off x="25940624" y="3813274"/>
            <a:ext cx="7296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BL CH</a:t>
            </a:r>
            <a:endParaRPr lang="de-AT" sz="1400" b="1" dirty="0">
              <a:solidFill>
                <a:schemeClr val="accent6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97" name="Textfeld 64">
            <a:extLst>
              <a:ext uri="{FF2B5EF4-FFF2-40B4-BE49-F238E27FC236}">
                <a16:creationId xmlns:a16="http://schemas.microsoft.com/office/drawing/2014/main" id="{78828F82-776F-424C-971C-E6983ADAEBF2}"/>
              </a:ext>
            </a:extLst>
          </p:cNvPr>
          <p:cNvSpPr txBox="1"/>
          <p:nvPr/>
        </p:nvSpPr>
        <p:spPr>
          <a:xfrm>
            <a:off x="25179888" y="4209314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P1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98" name="Textfeld 65">
            <a:extLst>
              <a:ext uri="{FF2B5EF4-FFF2-40B4-BE49-F238E27FC236}">
                <a16:creationId xmlns:a16="http://schemas.microsoft.com/office/drawing/2014/main" id="{3B304C04-9D72-42DD-8B8A-F0B673A6DFAC}"/>
              </a:ext>
            </a:extLst>
          </p:cNvPr>
          <p:cNvSpPr txBox="1"/>
          <p:nvPr/>
        </p:nvSpPr>
        <p:spPr>
          <a:xfrm>
            <a:off x="25552141" y="4217121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P2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101" name="Textfeld 66">
            <a:extLst>
              <a:ext uri="{FF2B5EF4-FFF2-40B4-BE49-F238E27FC236}">
                <a16:creationId xmlns:a16="http://schemas.microsoft.com/office/drawing/2014/main" id="{F45A3AFE-998F-456D-A464-16E833E28566}"/>
              </a:ext>
            </a:extLst>
          </p:cNvPr>
          <p:cNvSpPr txBox="1"/>
          <p:nvPr/>
        </p:nvSpPr>
        <p:spPr>
          <a:xfrm>
            <a:off x="25979609" y="4213815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P3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102" name="Textfeld 67">
            <a:extLst>
              <a:ext uri="{FF2B5EF4-FFF2-40B4-BE49-F238E27FC236}">
                <a16:creationId xmlns:a16="http://schemas.microsoft.com/office/drawing/2014/main" id="{966B0EB3-860F-4539-BBAE-17394ABC147A}"/>
              </a:ext>
            </a:extLst>
          </p:cNvPr>
          <p:cNvSpPr txBox="1"/>
          <p:nvPr/>
        </p:nvSpPr>
        <p:spPr>
          <a:xfrm>
            <a:off x="27080077" y="4213815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P6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104" name="Textfeld 68">
            <a:extLst>
              <a:ext uri="{FF2B5EF4-FFF2-40B4-BE49-F238E27FC236}">
                <a16:creationId xmlns:a16="http://schemas.microsoft.com/office/drawing/2014/main" id="{75C0DE81-FBB0-4E80-AACD-54F8629F30B9}"/>
              </a:ext>
            </a:extLst>
          </p:cNvPr>
          <p:cNvSpPr txBox="1"/>
          <p:nvPr/>
        </p:nvSpPr>
        <p:spPr>
          <a:xfrm>
            <a:off x="26717156" y="4213815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P5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105" name="Textfeld 69">
            <a:extLst>
              <a:ext uri="{FF2B5EF4-FFF2-40B4-BE49-F238E27FC236}">
                <a16:creationId xmlns:a16="http://schemas.microsoft.com/office/drawing/2014/main" id="{D00748E7-81E7-41E5-BD68-246A11D180D9}"/>
              </a:ext>
            </a:extLst>
          </p:cNvPr>
          <p:cNvSpPr txBox="1"/>
          <p:nvPr/>
        </p:nvSpPr>
        <p:spPr>
          <a:xfrm>
            <a:off x="26354235" y="4213815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Lucida Console" panose="020B0609040504020204" pitchFamily="49" charset="0"/>
              </a:rPr>
              <a:t>P4</a:t>
            </a:r>
            <a:endParaRPr lang="de-AT" sz="1400" b="1" dirty="0">
              <a:solidFill>
                <a:schemeClr val="accent1">
                  <a:lumMod val="60000"/>
                  <a:lumOff val="40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106" name="Textfeld 73">
            <a:extLst>
              <a:ext uri="{FF2B5EF4-FFF2-40B4-BE49-F238E27FC236}">
                <a16:creationId xmlns:a16="http://schemas.microsoft.com/office/drawing/2014/main" id="{AFDD2CDC-C062-4E26-9317-9F2F002675F7}"/>
              </a:ext>
            </a:extLst>
          </p:cNvPr>
          <p:cNvSpPr txBox="1"/>
          <p:nvPr/>
        </p:nvSpPr>
        <p:spPr>
          <a:xfrm>
            <a:off x="25185560" y="4651066"/>
            <a:ext cx="615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6">
                    <a:lumMod val="75000"/>
                  </a:schemeClr>
                </a:solidFill>
              </a:rPr>
              <a:t>Text 1</a:t>
            </a:r>
            <a:endParaRPr lang="de-AT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7" name="Textfeld 74">
            <a:extLst>
              <a:ext uri="{FF2B5EF4-FFF2-40B4-BE49-F238E27FC236}">
                <a16:creationId xmlns:a16="http://schemas.microsoft.com/office/drawing/2014/main" id="{1B59E488-CDE3-4B03-B4C3-1C2AA435A379}"/>
              </a:ext>
            </a:extLst>
          </p:cNvPr>
          <p:cNvSpPr txBox="1"/>
          <p:nvPr/>
        </p:nvSpPr>
        <p:spPr>
          <a:xfrm>
            <a:off x="25185560" y="5000993"/>
            <a:ext cx="615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5">
                    <a:lumMod val="75000"/>
                  </a:schemeClr>
                </a:solidFill>
              </a:rPr>
              <a:t>Text 1</a:t>
            </a:r>
            <a:endParaRPr lang="de-AT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8" name="Textfeld 75">
            <a:extLst>
              <a:ext uri="{FF2B5EF4-FFF2-40B4-BE49-F238E27FC236}">
                <a16:creationId xmlns:a16="http://schemas.microsoft.com/office/drawing/2014/main" id="{D9D196EC-9C34-43DC-B3B3-D8F0D1387BFC}"/>
              </a:ext>
            </a:extLst>
          </p:cNvPr>
          <p:cNvSpPr txBox="1"/>
          <p:nvPr/>
        </p:nvSpPr>
        <p:spPr>
          <a:xfrm>
            <a:off x="25192409" y="5329404"/>
            <a:ext cx="615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4">
                    <a:lumMod val="75000"/>
                  </a:schemeClr>
                </a:solidFill>
              </a:rPr>
              <a:t>Text 1</a:t>
            </a:r>
            <a:endParaRPr lang="de-AT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09" name="Textfeld 76">
            <a:extLst>
              <a:ext uri="{FF2B5EF4-FFF2-40B4-BE49-F238E27FC236}">
                <a16:creationId xmlns:a16="http://schemas.microsoft.com/office/drawing/2014/main" id="{D1910A14-298C-44B1-9586-7E5CFC9979BA}"/>
              </a:ext>
            </a:extLst>
          </p:cNvPr>
          <p:cNvSpPr txBox="1"/>
          <p:nvPr/>
        </p:nvSpPr>
        <p:spPr>
          <a:xfrm>
            <a:off x="25197051" y="5680328"/>
            <a:ext cx="615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rgbClr val="CC99FF"/>
                </a:solidFill>
              </a:rPr>
              <a:t>Text 1</a:t>
            </a:r>
            <a:endParaRPr lang="de-AT" sz="1400" dirty="0">
              <a:solidFill>
                <a:srgbClr val="CC99FF"/>
              </a:solidFill>
            </a:endParaRPr>
          </a:p>
        </p:txBody>
      </p:sp>
      <p:cxnSp>
        <p:nvCxnSpPr>
          <p:cNvPr id="110" name="Gerader Verbinder 109">
            <a:extLst>
              <a:ext uri="{FF2B5EF4-FFF2-40B4-BE49-F238E27FC236}">
                <a16:creationId xmlns:a16="http://schemas.microsoft.com/office/drawing/2014/main" id="{D68BD8C0-4E55-4442-BBB5-D8D5D7414FA2}"/>
              </a:ext>
            </a:extLst>
          </p:cNvPr>
          <p:cNvCxnSpPr>
            <a:cxnSpLocks/>
          </p:cNvCxnSpPr>
          <p:nvPr/>
        </p:nvCxnSpPr>
        <p:spPr>
          <a:xfrm>
            <a:off x="25258230" y="1271948"/>
            <a:ext cx="668215" cy="0"/>
          </a:xfrm>
          <a:prstGeom prst="line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feld 78">
            <a:extLst>
              <a:ext uri="{FF2B5EF4-FFF2-40B4-BE49-F238E27FC236}">
                <a16:creationId xmlns:a16="http://schemas.microsoft.com/office/drawing/2014/main" id="{04068A87-1197-446B-8FEE-197B7A6A2F99}"/>
              </a:ext>
            </a:extLst>
          </p:cNvPr>
          <p:cNvSpPr txBox="1"/>
          <p:nvPr/>
        </p:nvSpPr>
        <p:spPr>
          <a:xfrm>
            <a:off x="25178264" y="2638762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>
                <a:solidFill>
                  <a:srgbClr val="CC99FF"/>
                </a:solidFill>
              </a:rPr>
              <a:t>ii</a:t>
            </a:r>
            <a:endParaRPr lang="de-AT" dirty="0">
              <a:solidFill>
                <a:srgbClr val="CC99FF"/>
              </a:solidFill>
            </a:endParaRPr>
          </a:p>
        </p:txBody>
      </p:sp>
      <p:cxnSp>
        <p:nvCxnSpPr>
          <p:cNvPr id="114" name="Gerader Verbinder 113">
            <a:extLst>
              <a:ext uri="{FF2B5EF4-FFF2-40B4-BE49-F238E27FC236}">
                <a16:creationId xmlns:a16="http://schemas.microsoft.com/office/drawing/2014/main" id="{D35AB30D-29A9-40E5-A324-DBC844C53D0D}"/>
              </a:ext>
            </a:extLst>
          </p:cNvPr>
          <p:cNvCxnSpPr>
            <a:cxnSpLocks/>
          </p:cNvCxnSpPr>
          <p:nvPr/>
        </p:nvCxnSpPr>
        <p:spPr>
          <a:xfrm>
            <a:off x="26206544" y="1262428"/>
            <a:ext cx="668215" cy="0"/>
          </a:xfrm>
          <a:prstGeom prst="line">
            <a:avLst/>
          </a:prstGeom>
          <a:ln w="12700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feld 102">
            <a:extLst>
              <a:ext uri="{FF2B5EF4-FFF2-40B4-BE49-F238E27FC236}">
                <a16:creationId xmlns:a16="http://schemas.microsoft.com/office/drawing/2014/main" id="{938C7673-9524-47F0-8C60-15A86A89A21A}"/>
              </a:ext>
            </a:extLst>
          </p:cNvPr>
          <p:cNvSpPr txBox="1"/>
          <p:nvPr/>
        </p:nvSpPr>
        <p:spPr>
          <a:xfrm>
            <a:off x="25191965" y="5980894"/>
            <a:ext cx="6153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rgbClr val="FF4747"/>
                </a:solidFill>
              </a:rPr>
              <a:t>Text 1</a:t>
            </a:r>
            <a:endParaRPr lang="de-AT" sz="1400" dirty="0">
              <a:solidFill>
                <a:srgbClr val="FF4747"/>
              </a:solidFill>
            </a:endParaRPr>
          </a:p>
        </p:txBody>
      </p:sp>
      <p:sp>
        <p:nvSpPr>
          <p:cNvPr id="117" name="Textfeld 119">
            <a:extLst>
              <a:ext uri="{FF2B5EF4-FFF2-40B4-BE49-F238E27FC236}">
                <a16:creationId xmlns:a16="http://schemas.microsoft.com/office/drawing/2014/main" id="{22E245AC-802C-4487-BB0B-6B9BF80B72E4}"/>
              </a:ext>
            </a:extLst>
          </p:cNvPr>
          <p:cNvSpPr txBox="1"/>
          <p:nvPr/>
        </p:nvSpPr>
        <p:spPr>
          <a:xfrm>
            <a:off x="25165218" y="3428312"/>
            <a:ext cx="3930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4">
                    <a:lumMod val="75000"/>
                  </a:schemeClr>
                </a:solidFill>
              </a:rPr>
              <a:t>DB</a:t>
            </a:r>
            <a:endParaRPr lang="de-AT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21" name="Textfeld 121">
            <a:extLst>
              <a:ext uri="{FF2B5EF4-FFF2-40B4-BE49-F238E27FC236}">
                <a16:creationId xmlns:a16="http://schemas.microsoft.com/office/drawing/2014/main" id="{3BDBB996-7B5D-46B6-8B58-55351002A48F}"/>
              </a:ext>
            </a:extLst>
          </p:cNvPr>
          <p:cNvSpPr txBox="1"/>
          <p:nvPr/>
        </p:nvSpPr>
        <p:spPr>
          <a:xfrm>
            <a:off x="25167110" y="3080123"/>
            <a:ext cx="3814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DT</a:t>
            </a:r>
            <a:endParaRPr lang="de-AT" sz="1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3" name="Rechteck 122">
            <a:extLst>
              <a:ext uri="{FF2B5EF4-FFF2-40B4-BE49-F238E27FC236}">
                <a16:creationId xmlns:a16="http://schemas.microsoft.com/office/drawing/2014/main" id="{65AD2A4A-D23C-4FCF-95FE-4E7EC7740B96}"/>
              </a:ext>
            </a:extLst>
          </p:cNvPr>
          <p:cNvSpPr/>
          <p:nvPr/>
        </p:nvSpPr>
        <p:spPr>
          <a:xfrm>
            <a:off x="25294876" y="11438098"/>
            <a:ext cx="615361" cy="625586"/>
          </a:xfrm>
          <a:prstGeom prst="rect">
            <a:avLst/>
          </a:prstGeom>
          <a:solidFill>
            <a:srgbClr val="1C1C1C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124" name="Rechteck 123">
            <a:extLst>
              <a:ext uri="{FF2B5EF4-FFF2-40B4-BE49-F238E27FC236}">
                <a16:creationId xmlns:a16="http://schemas.microsoft.com/office/drawing/2014/main" id="{738AD517-E7F5-4F1E-A02F-85283A7D1410}"/>
              </a:ext>
            </a:extLst>
          </p:cNvPr>
          <p:cNvSpPr/>
          <p:nvPr/>
        </p:nvSpPr>
        <p:spPr>
          <a:xfrm>
            <a:off x="26242567" y="11438098"/>
            <a:ext cx="501368" cy="318341"/>
          </a:xfrm>
          <a:prstGeom prst="rect">
            <a:avLst/>
          </a:prstGeom>
          <a:solidFill>
            <a:srgbClr val="00FFFF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125" name="Textfeld 143">
            <a:extLst>
              <a:ext uri="{FF2B5EF4-FFF2-40B4-BE49-F238E27FC236}">
                <a16:creationId xmlns:a16="http://schemas.microsoft.com/office/drawing/2014/main" id="{73945CAB-A6FD-4E03-A1D7-E8C2BEFEA40F}"/>
              </a:ext>
            </a:extLst>
          </p:cNvPr>
          <p:cNvSpPr txBox="1"/>
          <p:nvPr/>
        </p:nvSpPr>
        <p:spPr>
          <a:xfrm>
            <a:off x="26172518" y="11875741"/>
            <a:ext cx="3634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rgbClr val="66FFFF"/>
                </a:solidFill>
              </a:rPr>
              <a:t>TT</a:t>
            </a:r>
            <a:endParaRPr lang="de-AT" sz="1400" dirty="0">
              <a:solidFill>
                <a:srgbClr val="66FFFF"/>
              </a:solidFill>
            </a:endParaRPr>
          </a:p>
        </p:txBody>
      </p:sp>
      <p:sp>
        <p:nvSpPr>
          <p:cNvPr id="126" name="Textfeld 148">
            <a:extLst>
              <a:ext uri="{FF2B5EF4-FFF2-40B4-BE49-F238E27FC236}">
                <a16:creationId xmlns:a16="http://schemas.microsoft.com/office/drawing/2014/main" id="{28DC82FF-7D58-4242-A402-78427593EB04}"/>
              </a:ext>
            </a:extLst>
          </p:cNvPr>
          <p:cNvSpPr txBox="1"/>
          <p:nvPr/>
        </p:nvSpPr>
        <p:spPr>
          <a:xfrm>
            <a:off x="26861382" y="3375236"/>
            <a:ext cx="5469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/>
              <a:t>MDB</a:t>
            </a:r>
            <a:endParaRPr lang="de-AT" sz="1400" dirty="0"/>
          </a:p>
        </p:txBody>
      </p:sp>
      <p:cxnSp>
        <p:nvCxnSpPr>
          <p:cNvPr id="127" name="Gerade Verbindung mit Pfeil 126">
            <a:extLst>
              <a:ext uri="{FF2B5EF4-FFF2-40B4-BE49-F238E27FC236}">
                <a16:creationId xmlns:a16="http://schemas.microsoft.com/office/drawing/2014/main" id="{B7DA5DB1-C8E5-4336-A908-B182BEC8C26E}"/>
              </a:ext>
            </a:extLst>
          </p:cNvPr>
          <p:cNvCxnSpPr>
            <a:cxnSpLocks/>
          </p:cNvCxnSpPr>
          <p:nvPr/>
        </p:nvCxnSpPr>
        <p:spPr>
          <a:xfrm>
            <a:off x="26131487" y="4820555"/>
            <a:ext cx="700619" cy="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Gerade Verbindung mit Pfeil 127">
            <a:extLst>
              <a:ext uri="{FF2B5EF4-FFF2-40B4-BE49-F238E27FC236}">
                <a16:creationId xmlns:a16="http://schemas.microsoft.com/office/drawing/2014/main" id="{FD8AE650-0545-45CA-A818-8AED627E0CFC}"/>
              </a:ext>
            </a:extLst>
          </p:cNvPr>
          <p:cNvCxnSpPr>
            <a:cxnSpLocks/>
          </p:cNvCxnSpPr>
          <p:nvPr/>
        </p:nvCxnSpPr>
        <p:spPr>
          <a:xfrm>
            <a:off x="26135332" y="5154881"/>
            <a:ext cx="70061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Gerade Verbindung mit Pfeil 128">
            <a:extLst>
              <a:ext uri="{FF2B5EF4-FFF2-40B4-BE49-F238E27FC236}">
                <a16:creationId xmlns:a16="http://schemas.microsoft.com/office/drawing/2014/main" id="{6D57D8C3-1777-4B26-8432-9819BFE2DD50}"/>
              </a:ext>
            </a:extLst>
          </p:cNvPr>
          <p:cNvCxnSpPr>
            <a:cxnSpLocks/>
          </p:cNvCxnSpPr>
          <p:nvPr/>
        </p:nvCxnSpPr>
        <p:spPr>
          <a:xfrm>
            <a:off x="26145017" y="5798866"/>
            <a:ext cx="700619" cy="0"/>
          </a:xfrm>
          <a:prstGeom prst="straightConnector1">
            <a:avLst/>
          </a:prstGeom>
          <a:ln>
            <a:solidFill>
              <a:srgbClr val="CC66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Gerade Verbindung mit Pfeil 129">
            <a:extLst>
              <a:ext uri="{FF2B5EF4-FFF2-40B4-BE49-F238E27FC236}">
                <a16:creationId xmlns:a16="http://schemas.microsoft.com/office/drawing/2014/main" id="{24AA9FC5-0880-4E9A-BD2F-1554C3A72E57}"/>
              </a:ext>
            </a:extLst>
          </p:cNvPr>
          <p:cNvCxnSpPr>
            <a:cxnSpLocks/>
          </p:cNvCxnSpPr>
          <p:nvPr/>
        </p:nvCxnSpPr>
        <p:spPr>
          <a:xfrm>
            <a:off x="26131486" y="5461776"/>
            <a:ext cx="700619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Gerade Verbindung mit Pfeil 130">
            <a:extLst>
              <a:ext uri="{FF2B5EF4-FFF2-40B4-BE49-F238E27FC236}">
                <a16:creationId xmlns:a16="http://schemas.microsoft.com/office/drawing/2014/main" id="{D0787075-C87D-4B5C-9631-79112FE70812}"/>
              </a:ext>
            </a:extLst>
          </p:cNvPr>
          <p:cNvCxnSpPr>
            <a:cxnSpLocks/>
          </p:cNvCxnSpPr>
          <p:nvPr/>
        </p:nvCxnSpPr>
        <p:spPr>
          <a:xfrm>
            <a:off x="26128274" y="6119658"/>
            <a:ext cx="70061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Gerade Verbindung mit Pfeil 131">
            <a:extLst>
              <a:ext uri="{FF2B5EF4-FFF2-40B4-BE49-F238E27FC236}">
                <a16:creationId xmlns:a16="http://schemas.microsoft.com/office/drawing/2014/main" id="{D4D5210A-71B2-4BB5-BA8D-107845AFF6FA}"/>
              </a:ext>
            </a:extLst>
          </p:cNvPr>
          <p:cNvCxnSpPr>
            <a:cxnSpLocks/>
          </p:cNvCxnSpPr>
          <p:nvPr/>
        </p:nvCxnSpPr>
        <p:spPr>
          <a:xfrm>
            <a:off x="26798139" y="12006013"/>
            <a:ext cx="700619" cy="0"/>
          </a:xfrm>
          <a:prstGeom prst="straightConnector1">
            <a:avLst/>
          </a:prstGeom>
          <a:ln>
            <a:solidFill>
              <a:srgbClr val="00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Gerader Verbinder 133">
            <a:extLst>
              <a:ext uri="{FF2B5EF4-FFF2-40B4-BE49-F238E27FC236}">
                <a16:creationId xmlns:a16="http://schemas.microsoft.com/office/drawing/2014/main" id="{3DA474A2-9D44-468A-9183-31CF31083C3B}"/>
              </a:ext>
            </a:extLst>
          </p:cNvPr>
          <p:cNvCxnSpPr/>
          <p:nvPr/>
        </p:nvCxnSpPr>
        <p:spPr>
          <a:xfrm>
            <a:off x="25282612" y="2390265"/>
            <a:ext cx="600757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feld 114">
            <a:extLst>
              <a:ext uri="{FF2B5EF4-FFF2-40B4-BE49-F238E27FC236}">
                <a16:creationId xmlns:a16="http://schemas.microsoft.com/office/drawing/2014/main" id="{E45CFA7D-8155-4C53-B7FE-671534CFEA2B}"/>
              </a:ext>
            </a:extLst>
          </p:cNvPr>
          <p:cNvSpPr txBox="1"/>
          <p:nvPr/>
        </p:nvSpPr>
        <p:spPr>
          <a:xfrm>
            <a:off x="25136076" y="158916"/>
            <a:ext cx="5405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bg2">
                    <a:lumMod val="50000"/>
                  </a:schemeClr>
                </a:solidFill>
              </a:rPr>
              <a:t>PD H</a:t>
            </a:r>
            <a:endParaRPr lang="de-AT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7" name="Textfeld 82">
            <a:extLst>
              <a:ext uri="{FF2B5EF4-FFF2-40B4-BE49-F238E27FC236}">
                <a16:creationId xmlns:a16="http://schemas.microsoft.com/office/drawing/2014/main" id="{7D72B121-9362-475F-9B7C-BED9C0107850}"/>
              </a:ext>
            </a:extLst>
          </p:cNvPr>
          <p:cNvSpPr txBox="1"/>
          <p:nvPr/>
        </p:nvSpPr>
        <p:spPr>
          <a:xfrm>
            <a:off x="25665028" y="3079603"/>
            <a:ext cx="5337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H DT</a:t>
            </a:r>
            <a:endParaRPr lang="de-AT" sz="1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9" name="Textfeld 83">
            <a:extLst>
              <a:ext uri="{FF2B5EF4-FFF2-40B4-BE49-F238E27FC236}">
                <a16:creationId xmlns:a16="http://schemas.microsoft.com/office/drawing/2014/main" id="{C0096136-FC3F-4105-8842-3E8FFC1D9DF2}"/>
              </a:ext>
            </a:extLst>
          </p:cNvPr>
          <p:cNvSpPr txBox="1"/>
          <p:nvPr/>
        </p:nvSpPr>
        <p:spPr>
          <a:xfrm>
            <a:off x="25650545" y="3418472"/>
            <a:ext cx="5084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4">
                    <a:lumMod val="75000"/>
                  </a:schemeClr>
                </a:solidFill>
              </a:rPr>
              <a:t>L DB</a:t>
            </a:r>
            <a:endParaRPr lang="de-AT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0" name="Textfeld 89">
            <a:extLst>
              <a:ext uri="{FF2B5EF4-FFF2-40B4-BE49-F238E27FC236}">
                <a16:creationId xmlns:a16="http://schemas.microsoft.com/office/drawing/2014/main" id="{1579EA6E-1C58-4C48-960B-52E313B28E21}"/>
              </a:ext>
            </a:extLst>
          </p:cNvPr>
          <p:cNvSpPr txBox="1"/>
          <p:nvPr/>
        </p:nvSpPr>
        <p:spPr>
          <a:xfrm>
            <a:off x="26223373" y="3393515"/>
            <a:ext cx="5453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4">
                    <a:lumMod val="75000"/>
                  </a:schemeClr>
                </a:solidFill>
              </a:rPr>
              <a:t>H DB</a:t>
            </a:r>
            <a:endParaRPr lang="de-AT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1" name="Textfeld 90">
            <a:extLst>
              <a:ext uri="{FF2B5EF4-FFF2-40B4-BE49-F238E27FC236}">
                <a16:creationId xmlns:a16="http://schemas.microsoft.com/office/drawing/2014/main" id="{B36C187A-62C4-4DD9-92F9-B02C0E75104D}"/>
              </a:ext>
            </a:extLst>
          </p:cNvPr>
          <p:cNvSpPr txBox="1"/>
          <p:nvPr/>
        </p:nvSpPr>
        <p:spPr>
          <a:xfrm>
            <a:off x="26271848" y="3074500"/>
            <a:ext cx="496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L DT</a:t>
            </a:r>
            <a:endParaRPr lang="de-AT" sz="1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2" name="Textfeld 52">
            <a:extLst>
              <a:ext uri="{FF2B5EF4-FFF2-40B4-BE49-F238E27FC236}">
                <a16:creationId xmlns:a16="http://schemas.microsoft.com/office/drawing/2014/main" id="{125ECB23-500F-44A0-8CD6-3A8D8E80A65C}"/>
              </a:ext>
            </a:extLst>
          </p:cNvPr>
          <p:cNvSpPr txBox="1"/>
          <p:nvPr/>
        </p:nvSpPr>
        <p:spPr>
          <a:xfrm>
            <a:off x="25233157" y="11036661"/>
            <a:ext cx="3305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000" dirty="0"/>
              <a:t>H1</a:t>
            </a:r>
            <a:endParaRPr lang="de-AT" sz="1000" dirty="0"/>
          </a:p>
        </p:txBody>
      </p:sp>
      <p:sp>
        <p:nvSpPr>
          <p:cNvPr id="143" name="Textfeld 53">
            <a:extLst>
              <a:ext uri="{FF2B5EF4-FFF2-40B4-BE49-F238E27FC236}">
                <a16:creationId xmlns:a16="http://schemas.microsoft.com/office/drawing/2014/main" id="{C1CF8D14-83AA-4F36-82AE-4B56185407EF}"/>
              </a:ext>
            </a:extLst>
          </p:cNvPr>
          <p:cNvSpPr txBox="1"/>
          <p:nvPr/>
        </p:nvSpPr>
        <p:spPr>
          <a:xfrm>
            <a:off x="25636806" y="11034422"/>
            <a:ext cx="3305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000" dirty="0"/>
              <a:t>H2</a:t>
            </a:r>
            <a:endParaRPr lang="de-AT" sz="1000" dirty="0"/>
          </a:p>
        </p:txBody>
      </p:sp>
      <p:sp>
        <p:nvSpPr>
          <p:cNvPr id="145" name="Textfeld 54">
            <a:extLst>
              <a:ext uri="{FF2B5EF4-FFF2-40B4-BE49-F238E27FC236}">
                <a16:creationId xmlns:a16="http://schemas.microsoft.com/office/drawing/2014/main" id="{501C0DC1-C59F-426E-B5C1-FB5D1E823E6D}"/>
              </a:ext>
            </a:extLst>
          </p:cNvPr>
          <p:cNvSpPr txBox="1"/>
          <p:nvPr/>
        </p:nvSpPr>
        <p:spPr>
          <a:xfrm>
            <a:off x="26091499" y="11034422"/>
            <a:ext cx="3305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000" dirty="0"/>
              <a:t>H3</a:t>
            </a:r>
            <a:endParaRPr lang="de-AT" sz="1000" dirty="0"/>
          </a:p>
        </p:txBody>
      </p:sp>
      <p:cxnSp>
        <p:nvCxnSpPr>
          <p:cNvPr id="146" name="Gerader Verbinder 145">
            <a:extLst>
              <a:ext uri="{FF2B5EF4-FFF2-40B4-BE49-F238E27FC236}">
                <a16:creationId xmlns:a16="http://schemas.microsoft.com/office/drawing/2014/main" id="{EE980BE6-E239-4296-A960-58FE83A4A715}"/>
              </a:ext>
            </a:extLst>
          </p:cNvPr>
          <p:cNvCxnSpPr>
            <a:cxnSpLocks/>
          </p:cNvCxnSpPr>
          <p:nvPr/>
        </p:nvCxnSpPr>
        <p:spPr>
          <a:xfrm>
            <a:off x="25282379" y="8277481"/>
            <a:ext cx="42307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Rechteck 146">
            <a:extLst>
              <a:ext uri="{FF2B5EF4-FFF2-40B4-BE49-F238E27FC236}">
                <a16:creationId xmlns:a16="http://schemas.microsoft.com/office/drawing/2014/main" id="{37B9AD19-78B6-4D98-BF8B-9D8FB08EFA1C}"/>
              </a:ext>
            </a:extLst>
          </p:cNvPr>
          <p:cNvSpPr/>
          <p:nvPr/>
        </p:nvSpPr>
        <p:spPr>
          <a:xfrm>
            <a:off x="25282379" y="7114618"/>
            <a:ext cx="539523" cy="239449"/>
          </a:xfrm>
          <a:prstGeom prst="rect">
            <a:avLst/>
          </a:prstGeom>
          <a:solidFill>
            <a:srgbClr val="C000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148" name="Rechteck 147">
            <a:extLst>
              <a:ext uri="{FF2B5EF4-FFF2-40B4-BE49-F238E27FC236}">
                <a16:creationId xmlns:a16="http://schemas.microsoft.com/office/drawing/2014/main" id="{7FD98675-27C0-448D-9466-EC7FCBCF00A0}"/>
              </a:ext>
            </a:extLst>
          </p:cNvPr>
          <p:cNvSpPr/>
          <p:nvPr/>
        </p:nvSpPr>
        <p:spPr>
          <a:xfrm>
            <a:off x="26061343" y="7114749"/>
            <a:ext cx="539523" cy="239449"/>
          </a:xfrm>
          <a:prstGeom prst="rect">
            <a:avLst/>
          </a:prstGeom>
          <a:solidFill>
            <a:srgbClr val="00CC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150" name="Textfeld 70">
            <a:extLst>
              <a:ext uri="{FF2B5EF4-FFF2-40B4-BE49-F238E27FC236}">
                <a16:creationId xmlns:a16="http://schemas.microsoft.com/office/drawing/2014/main" id="{39F11473-CA75-489A-BCA2-2F7B951135E5}"/>
              </a:ext>
            </a:extLst>
          </p:cNvPr>
          <p:cNvSpPr txBox="1"/>
          <p:nvPr/>
        </p:nvSpPr>
        <p:spPr>
          <a:xfrm>
            <a:off x="25858939" y="158916"/>
            <a:ext cx="5036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bg2">
                    <a:lumMod val="50000"/>
                  </a:schemeClr>
                </a:solidFill>
              </a:rPr>
              <a:t>PD L</a:t>
            </a:r>
            <a:endParaRPr lang="de-AT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151" name="Gerader Verbinder 150">
            <a:extLst>
              <a:ext uri="{FF2B5EF4-FFF2-40B4-BE49-F238E27FC236}">
                <a16:creationId xmlns:a16="http://schemas.microsoft.com/office/drawing/2014/main" id="{A1CCA3D6-0B57-441B-8D02-84D0D88AD0B8}"/>
              </a:ext>
            </a:extLst>
          </p:cNvPr>
          <p:cNvCxnSpPr>
            <a:cxnSpLocks/>
          </p:cNvCxnSpPr>
          <p:nvPr/>
        </p:nvCxnSpPr>
        <p:spPr>
          <a:xfrm>
            <a:off x="25269795" y="8025038"/>
            <a:ext cx="402722" cy="0"/>
          </a:xfrm>
          <a:prstGeom prst="line">
            <a:avLst/>
          </a:prstGeom>
          <a:ln w="57150">
            <a:solidFill>
              <a:srgbClr val="FF000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Gerader Verbinder 151">
            <a:extLst>
              <a:ext uri="{FF2B5EF4-FFF2-40B4-BE49-F238E27FC236}">
                <a16:creationId xmlns:a16="http://schemas.microsoft.com/office/drawing/2014/main" id="{2E699036-729D-418C-A2E2-A1D4F9C1B969}"/>
              </a:ext>
            </a:extLst>
          </p:cNvPr>
          <p:cNvCxnSpPr>
            <a:cxnSpLocks/>
          </p:cNvCxnSpPr>
          <p:nvPr/>
        </p:nvCxnSpPr>
        <p:spPr>
          <a:xfrm>
            <a:off x="26081534" y="8035879"/>
            <a:ext cx="402102" cy="0"/>
          </a:xfrm>
          <a:prstGeom prst="line">
            <a:avLst/>
          </a:prstGeom>
          <a:ln w="57150">
            <a:solidFill>
              <a:srgbClr val="92D05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feld 61">
            <a:extLst>
              <a:ext uri="{FF2B5EF4-FFF2-40B4-BE49-F238E27FC236}">
                <a16:creationId xmlns:a16="http://schemas.microsoft.com/office/drawing/2014/main" id="{55220B47-27AE-4D0B-AF4A-BD88A1388409}"/>
              </a:ext>
            </a:extLst>
          </p:cNvPr>
          <p:cNvSpPr txBox="1"/>
          <p:nvPr/>
        </p:nvSpPr>
        <p:spPr>
          <a:xfrm>
            <a:off x="26501954" y="154708"/>
            <a:ext cx="8130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bg2">
                    <a:lumMod val="50000"/>
                  </a:schemeClr>
                </a:solidFill>
              </a:rPr>
              <a:t>PD/PD H</a:t>
            </a:r>
            <a:endParaRPr lang="de-AT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4" name="Textfeld 71">
            <a:extLst>
              <a:ext uri="{FF2B5EF4-FFF2-40B4-BE49-F238E27FC236}">
                <a16:creationId xmlns:a16="http://schemas.microsoft.com/office/drawing/2014/main" id="{C655896C-86D7-4493-BE07-D7C5F883C46B}"/>
              </a:ext>
            </a:extLst>
          </p:cNvPr>
          <p:cNvSpPr txBox="1"/>
          <p:nvPr/>
        </p:nvSpPr>
        <p:spPr>
          <a:xfrm>
            <a:off x="27452436" y="166526"/>
            <a:ext cx="776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>
                <a:solidFill>
                  <a:schemeClr val="bg2">
                    <a:lumMod val="50000"/>
                  </a:schemeClr>
                </a:solidFill>
              </a:rPr>
              <a:t>PD/PD L</a:t>
            </a:r>
            <a:endParaRPr lang="de-AT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155" name="Gerader Verbinder 154">
            <a:extLst>
              <a:ext uri="{FF2B5EF4-FFF2-40B4-BE49-F238E27FC236}">
                <a16:creationId xmlns:a16="http://schemas.microsoft.com/office/drawing/2014/main" id="{39CA70F6-0B67-4067-BFC7-1632CB156E20}"/>
              </a:ext>
            </a:extLst>
          </p:cNvPr>
          <p:cNvCxnSpPr>
            <a:cxnSpLocks/>
          </p:cNvCxnSpPr>
          <p:nvPr/>
        </p:nvCxnSpPr>
        <p:spPr>
          <a:xfrm>
            <a:off x="25248884" y="963798"/>
            <a:ext cx="668215" cy="0"/>
          </a:xfrm>
          <a:prstGeom prst="line">
            <a:avLst/>
          </a:prstGeom>
          <a:ln w="3175">
            <a:solidFill>
              <a:srgbClr val="FF0000">
                <a:alpha val="94902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Gerader Verbinder 155">
            <a:extLst>
              <a:ext uri="{FF2B5EF4-FFF2-40B4-BE49-F238E27FC236}">
                <a16:creationId xmlns:a16="http://schemas.microsoft.com/office/drawing/2014/main" id="{4DCC1757-C801-4419-9180-4271B087BFE5}"/>
              </a:ext>
            </a:extLst>
          </p:cNvPr>
          <p:cNvCxnSpPr>
            <a:cxnSpLocks/>
          </p:cNvCxnSpPr>
          <p:nvPr/>
        </p:nvCxnSpPr>
        <p:spPr>
          <a:xfrm>
            <a:off x="26174616" y="963798"/>
            <a:ext cx="668215" cy="0"/>
          </a:xfrm>
          <a:prstGeom prst="line">
            <a:avLst/>
          </a:prstGeom>
          <a:ln w="31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Textfeld 86">
            <a:extLst>
              <a:ext uri="{FF2B5EF4-FFF2-40B4-BE49-F238E27FC236}">
                <a16:creationId xmlns:a16="http://schemas.microsoft.com/office/drawing/2014/main" id="{772A4D79-D8BB-4190-A918-EE843C1C45D3}"/>
              </a:ext>
            </a:extLst>
          </p:cNvPr>
          <p:cNvSpPr txBox="1"/>
          <p:nvPr/>
        </p:nvSpPr>
        <p:spPr>
          <a:xfrm>
            <a:off x="26859434" y="3074500"/>
            <a:ext cx="5353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dirty="0"/>
              <a:t>MDT</a:t>
            </a:r>
            <a:endParaRPr lang="de-AT" sz="1400" dirty="0"/>
          </a:p>
        </p:txBody>
      </p:sp>
      <p:sp>
        <p:nvSpPr>
          <p:cNvPr id="158" name="Textfeld 91">
            <a:extLst>
              <a:ext uri="{FF2B5EF4-FFF2-40B4-BE49-F238E27FC236}">
                <a16:creationId xmlns:a16="http://schemas.microsoft.com/office/drawing/2014/main" id="{827AFD41-92AA-44EF-B3DF-8586BF943A32}"/>
              </a:ext>
            </a:extLst>
          </p:cNvPr>
          <p:cNvSpPr txBox="1"/>
          <p:nvPr/>
        </p:nvSpPr>
        <p:spPr>
          <a:xfrm>
            <a:off x="26048723" y="2620639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 err="1">
                <a:solidFill>
                  <a:srgbClr val="CC99FF"/>
                </a:solidFill>
              </a:rPr>
              <a:t>oo</a:t>
            </a:r>
            <a:endParaRPr lang="de-AT" dirty="0">
              <a:solidFill>
                <a:srgbClr val="CC99FF"/>
              </a:solidFill>
            </a:endParaRPr>
          </a:p>
        </p:txBody>
      </p:sp>
      <p:cxnSp>
        <p:nvCxnSpPr>
          <p:cNvPr id="159" name="Gerader Verbinder 158">
            <a:extLst>
              <a:ext uri="{FF2B5EF4-FFF2-40B4-BE49-F238E27FC236}">
                <a16:creationId xmlns:a16="http://schemas.microsoft.com/office/drawing/2014/main" id="{04761B23-DEF5-4039-B0FC-5C006C0FBEDB}"/>
              </a:ext>
            </a:extLst>
          </p:cNvPr>
          <p:cNvCxnSpPr>
            <a:cxnSpLocks/>
          </p:cNvCxnSpPr>
          <p:nvPr/>
        </p:nvCxnSpPr>
        <p:spPr>
          <a:xfrm>
            <a:off x="25258230" y="1605308"/>
            <a:ext cx="643089" cy="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Gerader Verbinder 159">
            <a:extLst>
              <a:ext uri="{FF2B5EF4-FFF2-40B4-BE49-F238E27FC236}">
                <a16:creationId xmlns:a16="http://schemas.microsoft.com/office/drawing/2014/main" id="{35EA6869-11DB-4201-B268-D4449C82F9F0}"/>
              </a:ext>
            </a:extLst>
          </p:cNvPr>
          <p:cNvCxnSpPr>
            <a:cxnSpLocks/>
          </p:cNvCxnSpPr>
          <p:nvPr/>
        </p:nvCxnSpPr>
        <p:spPr>
          <a:xfrm>
            <a:off x="26206544" y="1582410"/>
            <a:ext cx="684426" cy="0"/>
          </a:xfrm>
          <a:prstGeom prst="line">
            <a:avLst/>
          </a:prstGeom>
          <a:ln w="25400"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hteck 71">
            <a:extLst>
              <a:ext uri="{FF2B5EF4-FFF2-40B4-BE49-F238E27FC236}">
                <a16:creationId xmlns:a16="http://schemas.microsoft.com/office/drawing/2014/main" id="{B8A42F04-BBBC-4CF7-A269-668862C469F3}"/>
              </a:ext>
            </a:extLst>
          </p:cNvPr>
          <p:cNvSpPr/>
          <p:nvPr/>
        </p:nvSpPr>
        <p:spPr>
          <a:xfrm>
            <a:off x="25294876" y="7610278"/>
            <a:ext cx="378604" cy="177171"/>
          </a:xfrm>
          <a:prstGeom prst="rect">
            <a:avLst/>
          </a:prstGeom>
          <a:solidFill>
            <a:srgbClr val="C000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18B858E7-56C7-4343-A321-59EAA32A208D}"/>
              </a:ext>
            </a:extLst>
          </p:cNvPr>
          <p:cNvSpPr/>
          <p:nvPr/>
        </p:nvSpPr>
        <p:spPr>
          <a:xfrm>
            <a:off x="26091499" y="7604562"/>
            <a:ext cx="378604" cy="195507"/>
          </a:xfrm>
          <a:prstGeom prst="rect">
            <a:avLst/>
          </a:prstGeom>
          <a:solidFill>
            <a:srgbClr val="00CC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de-AT" dirty="0"/>
          </a:p>
        </p:txBody>
      </p:sp>
      <p:sp>
        <p:nvSpPr>
          <p:cNvPr id="76" name="Textfeld 75">
            <a:extLst>
              <a:ext uri="{FF2B5EF4-FFF2-40B4-BE49-F238E27FC236}">
                <a16:creationId xmlns:a16="http://schemas.microsoft.com/office/drawing/2014/main" id="{B3F55D3E-3FD7-46A1-91E7-5BCBADC14731}"/>
              </a:ext>
            </a:extLst>
          </p:cNvPr>
          <p:cNvSpPr txBox="1"/>
          <p:nvPr/>
        </p:nvSpPr>
        <p:spPr>
          <a:xfrm>
            <a:off x="26305467" y="9019731"/>
            <a:ext cx="1319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400" b="1" u="sng" dirty="0" err="1">
                <a:solidFill>
                  <a:schemeClr val="accent4">
                    <a:lumMod val="75000"/>
                  </a:schemeClr>
                </a:solidFill>
              </a:rPr>
              <a:t>Breakout</a:t>
            </a:r>
            <a:r>
              <a:rPr lang="de-DE" sz="1400" b="1" u="sng" dirty="0">
                <a:solidFill>
                  <a:schemeClr val="accent4">
                    <a:lumMod val="75000"/>
                  </a:schemeClr>
                </a:solidFill>
              </a:rPr>
              <a:t> Tests:</a:t>
            </a:r>
          </a:p>
          <a:p>
            <a:r>
              <a:rPr lang="de-AT" sz="1400" dirty="0">
                <a:solidFill>
                  <a:schemeClr val="accent4">
                    <a:lumMod val="75000"/>
                  </a:schemeClr>
                </a:solidFill>
              </a:rPr>
              <a:t>B </a:t>
            </a:r>
            <a:r>
              <a:rPr lang="de-AT" sz="1400" dirty="0" err="1">
                <a:solidFill>
                  <a:schemeClr val="accent4">
                    <a:lumMod val="75000"/>
                  </a:schemeClr>
                </a:solidFill>
              </a:rPr>
              <a:t>tests</a:t>
            </a:r>
            <a:r>
              <a:rPr lang="de-AT" sz="1400" dirty="0">
                <a:solidFill>
                  <a:schemeClr val="accent4">
                    <a:lumMod val="75000"/>
                  </a:schemeClr>
                </a:solidFill>
              </a:rPr>
              <a:t> BO B</a:t>
            </a:r>
          </a:p>
          <a:p>
            <a:endParaRPr lang="de-AT" sz="1400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de-AT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2" name="Rechteck 191">
            <a:extLst>
              <a:ext uri="{FF2B5EF4-FFF2-40B4-BE49-F238E27FC236}">
                <a16:creationId xmlns:a16="http://schemas.microsoft.com/office/drawing/2014/main" id="{58880A3D-E8B1-40A5-A378-E69E4EB6ABCA}"/>
              </a:ext>
            </a:extLst>
          </p:cNvPr>
          <p:cNvSpPr/>
          <p:nvPr/>
        </p:nvSpPr>
        <p:spPr>
          <a:xfrm>
            <a:off x="25330364" y="8825730"/>
            <a:ext cx="157512" cy="1032505"/>
          </a:xfrm>
          <a:prstGeom prst="rect">
            <a:avLst/>
          </a:prstGeom>
          <a:solidFill>
            <a:srgbClr val="FF33CC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93" name="Rechteck 192">
            <a:extLst>
              <a:ext uri="{FF2B5EF4-FFF2-40B4-BE49-F238E27FC236}">
                <a16:creationId xmlns:a16="http://schemas.microsoft.com/office/drawing/2014/main" id="{6BD4A3C3-21BB-46E7-9322-A394AD298738}"/>
              </a:ext>
            </a:extLst>
          </p:cNvPr>
          <p:cNvSpPr/>
          <p:nvPr/>
        </p:nvSpPr>
        <p:spPr>
          <a:xfrm flipH="1">
            <a:off x="25728570" y="8835397"/>
            <a:ext cx="157512" cy="1032505"/>
          </a:xfrm>
          <a:prstGeom prst="rect">
            <a:avLst/>
          </a:prstGeom>
          <a:solidFill>
            <a:srgbClr val="FFFF0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94" name="Textfeld 79">
            <a:extLst>
              <a:ext uri="{FF2B5EF4-FFF2-40B4-BE49-F238E27FC236}">
                <a16:creationId xmlns:a16="http://schemas.microsoft.com/office/drawing/2014/main" id="{675C662E-D430-45C4-9DCB-466F6AD45D2A}"/>
              </a:ext>
            </a:extLst>
          </p:cNvPr>
          <p:cNvSpPr txBox="1"/>
          <p:nvPr/>
        </p:nvSpPr>
        <p:spPr>
          <a:xfrm>
            <a:off x="25555054" y="2630573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 err="1">
                <a:solidFill>
                  <a:srgbClr val="CC99FF"/>
                </a:solidFill>
              </a:rPr>
              <a:t>ioi</a:t>
            </a:r>
            <a:endParaRPr lang="de-AT" dirty="0">
              <a:solidFill>
                <a:srgbClr val="CC99FF"/>
              </a:solidFill>
            </a:endParaRPr>
          </a:p>
        </p:txBody>
      </p:sp>
      <p:sp>
        <p:nvSpPr>
          <p:cNvPr id="213" name="Textfeld 52">
            <a:extLst>
              <a:ext uri="{FF2B5EF4-FFF2-40B4-BE49-F238E27FC236}">
                <a16:creationId xmlns:a16="http://schemas.microsoft.com/office/drawing/2014/main" id="{A83F10E8-0CDD-49D9-B82F-FAF4C7A74BDE}"/>
              </a:ext>
            </a:extLst>
          </p:cNvPr>
          <p:cNvSpPr txBox="1"/>
          <p:nvPr/>
        </p:nvSpPr>
        <p:spPr>
          <a:xfrm>
            <a:off x="25248236" y="10733392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000" dirty="0"/>
              <a:t>1</a:t>
            </a:r>
            <a:endParaRPr lang="de-AT" sz="1000" dirty="0"/>
          </a:p>
        </p:txBody>
      </p:sp>
      <p:sp>
        <p:nvSpPr>
          <p:cNvPr id="214" name="Textfeld 53">
            <a:extLst>
              <a:ext uri="{FF2B5EF4-FFF2-40B4-BE49-F238E27FC236}">
                <a16:creationId xmlns:a16="http://schemas.microsoft.com/office/drawing/2014/main" id="{3F956593-D2FE-4585-AD81-7E6477E24644}"/>
              </a:ext>
            </a:extLst>
          </p:cNvPr>
          <p:cNvSpPr txBox="1"/>
          <p:nvPr/>
        </p:nvSpPr>
        <p:spPr>
          <a:xfrm>
            <a:off x="25651885" y="10731153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000" dirty="0"/>
              <a:t>10</a:t>
            </a:r>
            <a:endParaRPr lang="de-AT" sz="1000" dirty="0"/>
          </a:p>
        </p:txBody>
      </p:sp>
      <p:sp>
        <p:nvSpPr>
          <p:cNvPr id="215" name="Textfeld 54">
            <a:extLst>
              <a:ext uri="{FF2B5EF4-FFF2-40B4-BE49-F238E27FC236}">
                <a16:creationId xmlns:a16="http://schemas.microsoft.com/office/drawing/2014/main" id="{B6557E07-CE78-449E-AE4E-06A3404FD90C}"/>
              </a:ext>
            </a:extLst>
          </p:cNvPr>
          <p:cNvSpPr txBox="1"/>
          <p:nvPr/>
        </p:nvSpPr>
        <p:spPr>
          <a:xfrm>
            <a:off x="26106578" y="10731153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000" dirty="0"/>
              <a:t>20</a:t>
            </a:r>
            <a:endParaRPr lang="de-AT" sz="1000" dirty="0"/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CA4ACFEF-2548-4734-9143-6339B3A0D952}"/>
              </a:ext>
            </a:extLst>
          </p:cNvPr>
          <p:cNvSpPr/>
          <p:nvPr/>
        </p:nvSpPr>
        <p:spPr>
          <a:xfrm>
            <a:off x="25282379" y="8432698"/>
            <a:ext cx="378604" cy="177171"/>
          </a:xfrm>
          <a:prstGeom prst="rect">
            <a:avLst/>
          </a:prstGeom>
          <a:solidFill>
            <a:srgbClr val="C000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100" dirty="0">
                <a:solidFill>
                  <a:schemeClr val="tx1"/>
                </a:solidFill>
              </a:rPr>
              <a:t>+</a:t>
            </a:r>
            <a:endParaRPr lang="de-AT" sz="1100" dirty="0">
              <a:solidFill>
                <a:schemeClr val="tx1"/>
              </a:solidFill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11F80E74-8622-4F4F-86C3-C433F05BFF05}"/>
              </a:ext>
            </a:extLst>
          </p:cNvPr>
          <p:cNvSpPr/>
          <p:nvPr/>
        </p:nvSpPr>
        <p:spPr>
          <a:xfrm>
            <a:off x="26065046" y="8432698"/>
            <a:ext cx="378604" cy="177171"/>
          </a:xfrm>
          <a:prstGeom prst="rect">
            <a:avLst/>
          </a:prstGeom>
          <a:solidFill>
            <a:srgbClr val="00B05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100" dirty="0">
                <a:solidFill>
                  <a:schemeClr val="tx1"/>
                </a:solidFill>
              </a:rPr>
              <a:t>+</a:t>
            </a:r>
            <a:endParaRPr lang="de-AT" sz="1100" dirty="0">
              <a:solidFill>
                <a:schemeClr val="tx1"/>
              </a:solidFill>
            </a:endParaRPr>
          </a:p>
        </p:txBody>
      </p:sp>
      <p:sp>
        <p:nvSpPr>
          <p:cNvPr id="80" name="Ellipse 79">
            <a:extLst>
              <a:ext uri="{FF2B5EF4-FFF2-40B4-BE49-F238E27FC236}">
                <a16:creationId xmlns:a16="http://schemas.microsoft.com/office/drawing/2014/main" id="{4DB4E9B7-C9A1-493A-8534-464994BBD6DF}"/>
              </a:ext>
            </a:extLst>
          </p:cNvPr>
          <p:cNvSpPr/>
          <p:nvPr/>
        </p:nvSpPr>
        <p:spPr>
          <a:xfrm>
            <a:off x="25294876" y="6842800"/>
            <a:ext cx="142417" cy="142180"/>
          </a:xfrm>
          <a:prstGeom prst="ellipse">
            <a:avLst/>
          </a:prstGeom>
          <a:solidFill>
            <a:srgbClr val="FF0000">
              <a:alpha val="20000"/>
            </a:srgbClr>
          </a:solidFill>
          <a:ln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1" name="Rechteck 80">
            <a:extLst>
              <a:ext uri="{FF2B5EF4-FFF2-40B4-BE49-F238E27FC236}">
                <a16:creationId xmlns:a16="http://schemas.microsoft.com/office/drawing/2014/main" id="{CB25291F-5EE9-4539-8FA1-CD79CCD8F12B}"/>
              </a:ext>
            </a:extLst>
          </p:cNvPr>
          <p:cNvSpPr/>
          <p:nvPr/>
        </p:nvSpPr>
        <p:spPr>
          <a:xfrm>
            <a:off x="25257942" y="6551598"/>
            <a:ext cx="378604" cy="177171"/>
          </a:xfrm>
          <a:prstGeom prst="rect">
            <a:avLst/>
          </a:prstGeom>
          <a:solidFill>
            <a:srgbClr val="C000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100" b="1" dirty="0">
                <a:solidFill>
                  <a:schemeClr val="tx1"/>
                </a:solidFill>
              </a:rPr>
              <a:t>X</a:t>
            </a:r>
            <a:endParaRPr lang="de-AT" sz="1100" b="1" dirty="0">
              <a:solidFill>
                <a:schemeClr val="tx1"/>
              </a:solidFill>
            </a:endParaRPr>
          </a:p>
        </p:txBody>
      </p:sp>
      <p:sp>
        <p:nvSpPr>
          <p:cNvPr id="83" name="Rechteck 82">
            <a:extLst>
              <a:ext uri="{FF2B5EF4-FFF2-40B4-BE49-F238E27FC236}">
                <a16:creationId xmlns:a16="http://schemas.microsoft.com/office/drawing/2014/main" id="{E884981D-C797-4B53-BF0A-3BFB3E0E7918}"/>
              </a:ext>
            </a:extLst>
          </p:cNvPr>
          <p:cNvSpPr/>
          <p:nvPr/>
        </p:nvSpPr>
        <p:spPr>
          <a:xfrm>
            <a:off x="26034071" y="6526162"/>
            <a:ext cx="378604" cy="177171"/>
          </a:xfrm>
          <a:prstGeom prst="rect">
            <a:avLst/>
          </a:prstGeom>
          <a:solidFill>
            <a:srgbClr val="00B05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100" b="1" dirty="0">
                <a:solidFill>
                  <a:schemeClr val="tx1"/>
                </a:solidFill>
              </a:rPr>
              <a:t>X</a:t>
            </a:r>
            <a:endParaRPr lang="de-AT" sz="1100" b="1" dirty="0">
              <a:solidFill>
                <a:schemeClr val="tx1"/>
              </a:solidFill>
            </a:endParaRPr>
          </a:p>
        </p:txBody>
      </p:sp>
      <p:sp>
        <p:nvSpPr>
          <p:cNvPr id="113" name="Rechteck 112">
            <a:extLst>
              <a:ext uri="{FF2B5EF4-FFF2-40B4-BE49-F238E27FC236}">
                <a16:creationId xmlns:a16="http://schemas.microsoft.com/office/drawing/2014/main" id="{E624B583-25B0-4048-A729-3A6E799952C1}"/>
              </a:ext>
            </a:extLst>
          </p:cNvPr>
          <p:cNvSpPr/>
          <p:nvPr/>
        </p:nvSpPr>
        <p:spPr>
          <a:xfrm>
            <a:off x="21822005" y="4595609"/>
            <a:ext cx="412292" cy="400556"/>
          </a:xfrm>
          <a:prstGeom prst="rect">
            <a:avLst/>
          </a:prstGeom>
          <a:solidFill>
            <a:srgbClr val="FF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15" name="Rechteck 114">
            <a:extLst>
              <a:ext uri="{FF2B5EF4-FFF2-40B4-BE49-F238E27FC236}">
                <a16:creationId xmlns:a16="http://schemas.microsoft.com/office/drawing/2014/main" id="{6DE366F6-ACF3-4D08-B7B3-A89A6EA74B76}"/>
              </a:ext>
            </a:extLst>
          </p:cNvPr>
          <p:cNvSpPr/>
          <p:nvPr/>
        </p:nvSpPr>
        <p:spPr>
          <a:xfrm>
            <a:off x="21818014" y="5102356"/>
            <a:ext cx="412292" cy="400556"/>
          </a:xfrm>
          <a:prstGeom prst="rect">
            <a:avLst/>
          </a:prstGeom>
          <a:solidFill>
            <a:srgbClr val="7030A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18" name="Rechteck 117">
            <a:extLst>
              <a:ext uri="{FF2B5EF4-FFF2-40B4-BE49-F238E27FC236}">
                <a16:creationId xmlns:a16="http://schemas.microsoft.com/office/drawing/2014/main" id="{C4259089-0AB0-4D92-81DB-BD116D93F31D}"/>
              </a:ext>
            </a:extLst>
          </p:cNvPr>
          <p:cNvSpPr/>
          <p:nvPr/>
        </p:nvSpPr>
        <p:spPr>
          <a:xfrm>
            <a:off x="21818014" y="907726"/>
            <a:ext cx="412292" cy="400556"/>
          </a:xfrm>
          <a:prstGeom prst="rect">
            <a:avLst/>
          </a:prstGeom>
          <a:solidFill>
            <a:srgbClr val="00CC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19" name="Textfeld 118">
            <a:extLst>
              <a:ext uri="{FF2B5EF4-FFF2-40B4-BE49-F238E27FC236}">
                <a16:creationId xmlns:a16="http://schemas.microsoft.com/office/drawing/2014/main" id="{A98A45A1-3FBF-4386-86FF-FB2020ACC9CD}"/>
              </a:ext>
            </a:extLst>
          </p:cNvPr>
          <p:cNvSpPr txBox="1"/>
          <p:nvPr/>
        </p:nvSpPr>
        <p:spPr>
          <a:xfrm>
            <a:off x="22320192" y="4641998"/>
            <a:ext cx="13111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accent2">
                    <a:lumMod val="75000"/>
                  </a:schemeClr>
                </a:solidFill>
              </a:rPr>
              <a:t>Exhaustion bar </a:t>
            </a:r>
            <a:endParaRPr lang="de-AT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8" name="Textfeld 137">
            <a:extLst>
              <a:ext uri="{FF2B5EF4-FFF2-40B4-BE49-F238E27FC236}">
                <a16:creationId xmlns:a16="http://schemas.microsoft.com/office/drawing/2014/main" id="{0AE32761-9398-4240-954B-ACCB6DD61F5D}"/>
              </a:ext>
            </a:extLst>
          </p:cNvPr>
          <p:cNvSpPr txBox="1"/>
          <p:nvPr/>
        </p:nvSpPr>
        <p:spPr>
          <a:xfrm>
            <a:off x="22316200" y="5139864"/>
            <a:ext cx="13877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rgbClr val="CC66FF"/>
                </a:solidFill>
              </a:rPr>
              <a:t>Strong Trend bar</a:t>
            </a:r>
            <a:endParaRPr lang="de-AT" sz="1400" dirty="0">
              <a:solidFill>
                <a:srgbClr val="CC66FF"/>
              </a:solidFill>
            </a:endParaRPr>
          </a:p>
        </p:txBody>
      </p:sp>
      <p:sp>
        <p:nvSpPr>
          <p:cNvPr id="144" name="Textfeld 143">
            <a:extLst>
              <a:ext uri="{FF2B5EF4-FFF2-40B4-BE49-F238E27FC236}">
                <a16:creationId xmlns:a16="http://schemas.microsoft.com/office/drawing/2014/main" id="{F057B0F8-E934-41C2-9452-BF0FB23558D1}"/>
              </a:ext>
            </a:extLst>
          </p:cNvPr>
          <p:cNvSpPr txBox="1"/>
          <p:nvPr/>
        </p:nvSpPr>
        <p:spPr>
          <a:xfrm>
            <a:off x="22316199" y="955495"/>
            <a:ext cx="10799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>
                <a:solidFill>
                  <a:srgbClr val="92D050"/>
                </a:solidFill>
              </a:rPr>
              <a:t>Reversal</a:t>
            </a:r>
            <a:r>
              <a:rPr lang="de-DE" sz="1400" dirty="0">
                <a:solidFill>
                  <a:srgbClr val="92D050"/>
                </a:solidFill>
              </a:rPr>
              <a:t> bar</a:t>
            </a:r>
            <a:endParaRPr lang="de-AT" sz="1400" dirty="0">
              <a:solidFill>
                <a:srgbClr val="92D050"/>
              </a:solidFill>
            </a:endParaRPr>
          </a:p>
        </p:txBody>
      </p:sp>
      <p:sp>
        <p:nvSpPr>
          <p:cNvPr id="149" name="Rechteck 148">
            <a:extLst>
              <a:ext uri="{FF2B5EF4-FFF2-40B4-BE49-F238E27FC236}">
                <a16:creationId xmlns:a16="http://schemas.microsoft.com/office/drawing/2014/main" id="{ABE8B1C2-AA9A-44ED-AF07-A6DB1CF44FF2}"/>
              </a:ext>
            </a:extLst>
          </p:cNvPr>
          <p:cNvSpPr/>
          <p:nvPr/>
        </p:nvSpPr>
        <p:spPr>
          <a:xfrm>
            <a:off x="21825997" y="3569302"/>
            <a:ext cx="412292" cy="400556"/>
          </a:xfrm>
          <a:prstGeom prst="rect">
            <a:avLst/>
          </a:prstGeom>
          <a:solidFill>
            <a:schemeClr val="bg2">
              <a:lumMod val="10000"/>
              <a:alpha val="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61" name="Textfeld 160">
            <a:extLst>
              <a:ext uri="{FF2B5EF4-FFF2-40B4-BE49-F238E27FC236}">
                <a16:creationId xmlns:a16="http://schemas.microsoft.com/office/drawing/2014/main" id="{94862046-FB25-4DAF-A576-1AD17F6970A6}"/>
              </a:ext>
            </a:extLst>
          </p:cNvPr>
          <p:cNvSpPr txBox="1"/>
          <p:nvPr/>
        </p:nvSpPr>
        <p:spPr>
          <a:xfrm>
            <a:off x="22334766" y="3631136"/>
            <a:ext cx="16546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>
                <a:solidFill>
                  <a:schemeClr val="bg2">
                    <a:lumMod val="50000"/>
                  </a:schemeClr>
                </a:solidFill>
              </a:rPr>
              <a:t>Reversal</a:t>
            </a:r>
            <a:r>
              <a:rPr lang="de-DE" sz="1400" dirty="0">
                <a:solidFill>
                  <a:schemeClr val="bg2">
                    <a:lumMod val="50000"/>
                  </a:schemeClr>
                </a:solidFill>
              </a:rPr>
              <a:t> Bar </a:t>
            </a:r>
            <a:r>
              <a:rPr lang="de-DE" sz="1400" dirty="0" err="1">
                <a:solidFill>
                  <a:schemeClr val="bg2">
                    <a:lumMod val="50000"/>
                  </a:schemeClr>
                </a:solidFill>
              </a:rPr>
              <a:t>Failure</a:t>
            </a:r>
            <a:r>
              <a:rPr lang="de-DE" sz="1400" dirty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de-AT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2" name="Rechteck 161">
            <a:extLst>
              <a:ext uri="{FF2B5EF4-FFF2-40B4-BE49-F238E27FC236}">
                <a16:creationId xmlns:a16="http://schemas.microsoft.com/office/drawing/2014/main" id="{6D70B024-D422-4CCA-B0A8-1703AD84A60E}"/>
              </a:ext>
            </a:extLst>
          </p:cNvPr>
          <p:cNvSpPr/>
          <p:nvPr/>
        </p:nvSpPr>
        <p:spPr>
          <a:xfrm>
            <a:off x="21810031" y="1967936"/>
            <a:ext cx="412292" cy="400556"/>
          </a:xfrm>
          <a:prstGeom prst="rect">
            <a:avLst/>
          </a:prstGeom>
          <a:solidFill>
            <a:srgbClr val="00FFFF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63" name="Textfeld 162">
            <a:extLst>
              <a:ext uri="{FF2B5EF4-FFF2-40B4-BE49-F238E27FC236}">
                <a16:creationId xmlns:a16="http://schemas.microsoft.com/office/drawing/2014/main" id="{57AFD2DC-71F2-421D-8CB3-47F3FA9DD410}"/>
              </a:ext>
            </a:extLst>
          </p:cNvPr>
          <p:cNvSpPr txBox="1"/>
          <p:nvPr/>
        </p:nvSpPr>
        <p:spPr>
          <a:xfrm>
            <a:off x="22308216" y="2015705"/>
            <a:ext cx="8659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accent5">
                    <a:lumMod val="75000"/>
                  </a:schemeClr>
                </a:solidFill>
              </a:rPr>
              <a:t>Small Bar</a:t>
            </a:r>
            <a:endParaRPr lang="de-AT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4" name="Rechteck 163">
            <a:extLst>
              <a:ext uri="{FF2B5EF4-FFF2-40B4-BE49-F238E27FC236}">
                <a16:creationId xmlns:a16="http://schemas.microsoft.com/office/drawing/2014/main" id="{6C2C8BE3-931B-42E1-ADA1-9D4BC89C3E97}"/>
              </a:ext>
            </a:extLst>
          </p:cNvPr>
          <p:cNvSpPr/>
          <p:nvPr/>
        </p:nvSpPr>
        <p:spPr>
          <a:xfrm>
            <a:off x="21818014" y="1439663"/>
            <a:ext cx="412292" cy="400556"/>
          </a:xfrm>
          <a:prstGeom prst="rect">
            <a:avLst/>
          </a:prstGeom>
          <a:solidFill>
            <a:srgbClr val="FF0000">
              <a:alpha val="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65" name="Textfeld 164">
            <a:extLst>
              <a:ext uri="{FF2B5EF4-FFF2-40B4-BE49-F238E27FC236}">
                <a16:creationId xmlns:a16="http://schemas.microsoft.com/office/drawing/2014/main" id="{7AA05C7E-F11F-4E15-9345-F6B33A9CB720}"/>
              </a:ext>
            </a:extLst>
          </p:cNvPr>
          <p:cNvSpPr txBox="1"/>
          <p:nvPr/>
        </p:nvSpPr>
        <p:spPr>
          <a:xfrm>
            <a:off x="22335620" y="1470307"/>
            <a:ext cx="14021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rgbClr val="FF0000"/>
                </a:solidFill>
              </a:rPr>
              <a:t>Bad </a:t>
            </a:r>
            <a:r>
              <a:rPr lang="de-DE" sz="1400" dirty="0" err="1">
                <a:solidFill>
                  <a:srgbClr val="FF0000"/>
                </a:solidFill>
              </a:rPr>
              <a:t>Reversal</a:t>
            </a:r>
            <a:r>
              <a:rPr lang="de-DE" sz="1400" dirty="0">
                <a:solidFill>
                  <a:srgbClr val="FF0000"/>
                </a:solidFill>
              </a:rPr>
              <a:t> Bar</a:t>
            </a:r>
            <a:endParaRPr lang="de-AT" sz="1400" dirty="0">
              <a:solidFill>
                <a:srgbClr val="FF0000"/>
              </a:solidFill>
            </a:endParaRPr>
          </a:p>
        </p:txBody>
      </p:sp>
      <p:sp>
        <p:nvSpPr>
          <p:cNvPr id="166" name="Rechteck 165">
            <a:extLst>
              <a:ext uri="{FF2B5EF4-FFF2-40B4-BE49-F238E27FC236}">
                <a16:creationId xmlns:a16="http://schemas.microsoft.com/office/drawing/2014/main" id="{DC2C485A-3806-4FB6-8FA9-41583ABB2171}"/>
              </a:ext>
            </a:extLst>
          </p:cNvPr>
          <p:cNvSpPr/>
          <p:nvPr/>
        </p:nvSpPr>
        <p:spPr>
          <a:xfrm>
            <a:off x="21830896" y="4091172"/>
            <a:ext cx="412292" cy="400556"/>
          </a:xfrm>
          <a:prstGeom prst="rect">
            <a:avLst/>
          </a:prstGeom>
          <a:solidFill>
            <a:schemeClr val="accent1">
              <a:lumMod val="60000"/>
              <a:lumOff val="40000"/>
              <a:alpha val="3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67" name="Textfeld 166">
            <a:extLst>
              <a:ext uri="{FF2B5EF4-FFF2-40B4-BE49-F238E27FC236}">
                <a16:creationId xmlns:a16="http://schemas.microsoft.com/office/drawing/2014/main" id="{09DDD621-B565-4A36-9708-7CC0F1790870}"/>
              </a:ext>
            </a:extLst>
          </p:cNvPr>
          <p:cNvSpPr txBox="1"/>
          <p:nvPr/>
        </p:nvSpPr>
        <p:spPr>
          <a:xfrm>
            <a:off x="22329081" y="4138941"/>
            <a:ext cx="9959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err="1">
                <a:solidFill>
                  <a:srgbClr val="0070C0"/>
                </a:solidFill>
              </a:rPr>
              <a:t>Shaved</a:t>
            </a:r>
            <a:r>
              <a:rPr lang="de-DE" sz="1400" dirty="0">
                <a:solidFill>
                  <a:srgbClr val="0070C0"/>
                </a:solidFill>
              </a:rPr>
              <a:t> Bar</a:t>
            </a:r>
            <a:endParaRPr lang="de-AT" sz="1400" dirty="0">
              <a:solidFill>
                <a:srgbClr val="0070C0"/>
              </a:solidFill>
            </a:endParaRPr>
          </a:p>
        </p:txBody>
      </p:sp>
      <p:sp>
        <p:nvSpPr>
          <p:cNvPr id="168" name="Rechteck 167">
            <a:extLst>
              <a:ext uri="{FF2B5EF4-FFF2-40B4-BE49-F238E27FC236}">
                <a16:creationId xmlns:a16="http://schemas.microsoft.com/office/drawing/2014/main" id="{64AB9058-86EB-492B-A0AD-EB5A4CB4BB51}"/>
              </a:ext>
            </a:extLst>
          </p:cNvPr>
          <p:cNvSpPr/>
          <p:nvPr/>
        </p:nvSpPr>
        <p:spPr>
          <a:xfrm>
            <a:off x="21810031" y="2501393"/>
            <a:ext cx="412292" cy="400556"/>
          </a:xfrm>
          <a:prstGeom prst="rect">
            <a:avLst/>
          </a:prstGeom>
          <a:solidFill>
            <a:srgbClr val="FF33CC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69" name="Textfeld 168">
            <a:extLst>
              <a:ext uri="{FF2B5EF4-FFF2-40B4-BE49-F238E27FC236}">
                <a16:creationId xmlns:a16="http://schemas.microsoft.com/office/drawing/2014/main" id="{0EFE539F-CCB1-4CBB-896D-BE42458BA3E1}"/>
              </a:ext>
            </a:extLst>
          </p:cNvPr>
          <p:cNvSpPr txBox="1"/>
          <p:nvPr/>
        </p:nvSpPr>
        <p:spPr>
          <a:xfrm>
            <a:off x="22350134" y="2516798"/>
            <a:ext cx="9076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rgbClr val="CC66FF"/>
                </a:solidFill>
              </a:rPr>
              <a:t>Inside Bar</a:t>
            </a:r>
            <a:endParaRPr lang="de-AT" sz="1400" dirty="0">
              <a:solidFill>
                <a:srgbClr val="CC66FF"/>
              </a:solidFill>
            </a:endParaRPr>
          </a:p>
        </p:txBody>
      </p:sp>
      <p:sp>
        <p:nvSpPr>
          <p:cNvPr id="170" name="Rechteck 169">
            <a:extLst>
              <a:ext uri="{FF2B5EF4-FFF2-40B4-BE49-F238E27FC236}">
                <a16:creationId xmlns:a16="http://schemas.microsoft.com/office/drawing/2014/main" id="{B9135864-EEF0-43C1-A3A4-C892B685A311}"/>
              </a:ext>
            </a:extLst>
          </p:cNvPr>
          <p:cNvSpPr/>
          <p:nvPr/>
        </p:nvSpPr>
        <p:spPr>
          <a:xfrm>
            <a:off x="21818014" y="3037969"/>
            <a:ext cx="412292" cy="400556"/>
          </a:xfrm>
          <a:prstGeom prst="rect">
            <a:avLst/>
          </a:prstGeom>
          <a:solidFill>
            <a:srgbClr val="FFFF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71" name="Textfeld 170">
            <a:extLst>
              <a:ext uri="{FF2B5EF4-FFF2-40B4-BE49-F238E27FC236}">
                <a16:creationId xmlns:a16="http://schemas.microsoft.com/office/drawing/2014/main" id="{DF3AEF90-C591-4C05-A6A4-0617FA9D16E0}"/>
              </a:ext>
            </a:extLst>
          </p:cNvPr>
          <p:cNvSpPr txBox="1"/>
          <p:nvPr/>
        </p:nvSpPr>
        <p:spPr>
          <a:xfrm>
            <a:off x="22316199" y="3085738"/>
            <a:ext cx="10422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accent4">
                    <a:lumMod val="75000"/>
                  </a:schemeClr>
                </a:solidFill>
              </a:rPr>
              <a:t>Outside Bar</a:t>
            </a:r>
            <a:endParaRPr lang="de-AT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2" name="Rechteck 171">
            <a:extLst>
              <a:ext uri="{FF2B5EF4-FFF2-40B4-BE49-F238E27FC236}">
                <a16:creationId xmlns:a16="http://schemas.microsoft.com/office/drawing/2014/main" id="{F7FE68DD-B011-44DE-8419-276DCFD708B3}"/>
              </a:ext>
            </a:extLst>
          </p:cNvPr>
          <p:cNvSpPr/>
          <p:nvPr/>
        </p:nvSpPr>
        <p:spPr>
          <a:xfrm>
            <a:off x="-3793867" y="-780329"/>
            <a:ext cx="3207400" cy="154926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73" name="Rechteck 172">
            <a:extLst>
              <a:ext uri="{FF2B5EF4-FFF2-40B4-BE49-F238E27FC236}">
                <a16:creationId xmlns:a16="http://schemas.microsoft.com/office/drawing/2014/main" id="{957FC2FA-B9FC-4133-8396-843074E09227}"/>
              </a:ext>
            </a:extLst>
          </p:cNvPr>
          <p:cNvSpPr/>
          <p:nvPr/>
        </p:nvSpPr>
        <p:spPr>
          <a:xfrm>
            <a:off x="-2231294" y="1715272"/>
            <a:ext cx="157512" cy="1032505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74" name="Rechteck 173">
            <a:extLst>
              <a:ext uri="{FF2B5EF4-FFF2-40B4-BE49-F238E27FC236}">
                <a16:creationId xmlns:a16="http://schemas.microsoft.com/office/drawing/2014/main" id="{942EEE90-3402-47A9-A9CB-17D8B6303446}"/>
              </a:ext>
            </a:extLst>
          </p:cNvPr>
          <p:cNvSpPr/>
          <p:nvPr/>
        </p:nvSpPr>
        <p:spPr>
          <a:xfrm>
            <a:off x="-2635205" y="1532257"/>
            <a:ext cx="157512" cy="1398537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75" name="Rechteck 174">
            <a:extLst>
              <a:ext uri="{FF2B5EF4-FFF2-40B4-BE49-F238E27FC236}">
                <a16:creationId xmlns:a16="http://schemas.microsoft.com/office/drawing/2014/main" id="{289CD569-FB76-4FB4-851E-1169377426F9}"/>
              </a:ext>
            </a:extLst>
          </p:cNvPr>
          <p:cNvSpPr/>
          <p:nvPr/>
        </p:nvSpPr>
        <p:spPr>
          <a:xfrm>
            <a:off x="-1423472" y="1971560"/>
            <a:ext cx="157513" cy="519925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76" name="Rechteck 175">
            <a:extLst>
              <a:ext uri="{FF2B5EF4-FFF2-40B4-BE49-F238E27FC236}">
                <a16:creationId xmlns:a16="http://schemas.microsoft.com/office/drawing/2014/main" id="{D68C0E33-800C-4FB7-8C48-BC905019EBB7}"/>
              </a:ext>
            </a:extLst>
          </p:cNvPr>
          <p:cNvSpPr/>
          <p:nvPr/>
        </p:nvSpPr>
        <p:spPr>
          <a:xfrm>
            <a:off x="-1827383" y="1852080"/>
            <a:ext cx="157513" cy="758887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77" name="Rechteck 176">
            <a:extLst>
              <a:ext uri="{FF2B5EF4-FFF2-40B4-BE49-F238E27FC236}">
                <a16:creationId xmlns:a16="http://schemas.microsoft.com/office/drawing/2014/main" id="{7E65CCF7-7BEB-4D6F-8A27-CF7197A9539F}"/>
              </a:ext>
            </a:extLst>
          </p:cNvPr>
          <p:cNvSpPr/>
          <p:nvPr/>
        </p:nvSpPr>
        <p:spPr>
          <a:xfrm>
            <a:off x="-3039116" y="1318669"/>
            <a:ext cx="157512" cy="1825714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78" name="Rechteck 177">
            <a:extLst>
              <a:ext uri="{FF2B5EF4-FFF2-40B4-BE49-F238E27FC236}">
                <a16:creationId xmlns:a16="http://schemas.microsoft.com/office/drawing/2014/main" id="{F3CE4CE3-79B8-4329-AE48-8968A4AF110A}"/>
              </a:ext>
            </a:extLst>
          </p:cNvPr>
          <p:cNvSpPr/>
          <p:nvPr/>
        </p:nvSpPr>
        <p:spPr>
          <a:xfrm>
            <a:off x="-1098318" y="2099705"/>
            <a:ext cx="157513" cy="263633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79" name="Rechteck 178">
            <a:extLst>
              <a:ext uri="{FF2B5EF4-FFF2-40B4-BE49-F238E27FC236}">
                <a16:creationId xmlns:a16="http://schemas.microsoft.com/office/drawing/2014/main" id="{69E4BB82-D2E2-4E5F-90F5-D8CC743D673A}"/>
              </a:ext>
            </a:extLst>
          </p:cNvPr>
          <p:cNvSpPr/>
          <p:nvPr/>
        </p:nvSpPr>
        <p:spPr>
          <a:xfrm>
            <a:off x="-3433325" y="988364"/>
            <a:ext cx="157513" cy="2494123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80" name="Rechteck 179">
            <a:extLst>
              <a:ext uri="{FF2B5EF4-FFF2-40B4-BE49-F238E27FC236}">
                <a16:creationId xmlns:a16="http://schemas.microsoft.com/office/drawing/2014/main" id="{F9687978-F5A7-4BE7-B530-9B287084321C}"/>
              </a:ext>
            </a:extLst>
          </p:cNvPr>
          <p:cNvSpPr/>
          <p:nvPr/>
        </p:nvSpPr>
        <p:spPr>
          <a:xfrm>
            <a:off x="-2236435" y="11063719"/>
            <a:ext cx="157512" cy="1032505"/>
          </a:xfrm>
          <a:prstGeom prst="rect">
            <a:avLst/>
          </a:prstGeom>
          <a:solidFill>
            <a:srgbClr val="FFC000">
              <a:alpha val="2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81" name="Rechteck 180">
            <a:extLst>
              <a:ext uri="{FF2B5EF4-FFF2-40B4-BE49-F238E27FC236}">
                <a16:creationId xmlns:a16="http://schemas.microsoft.com/office/drawing/2014/main" id="{36D1016B-5338-4468-9776-094B6F7F0519}"/>
              </a:ext>
            </a:extLst>
          </p:cNvPr>
          <p:cNvSpPr/>
          <p:nvPr/>
        </p:nvSpPr>
        <p:spPr>
          <a:xfrm>
            <a:off x="-2640346" y="10880704"/>
            <a:ext cx="157512" cy="1398537"/>
          </a:xfrm>
          <a:prstGeom prst="rect">
            <a:avLst/>
          </a:prstGeom>
          <a:solidFill>
            <a:srgbClr val="FFC000">
              <a:alpha val="2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82" name="Rechteck 181">
            <a:extLst>
              <a:ext uri="{FF2B5EF4-FFF2-40B4-BE49-F238E27FC236}">
                <a16:creationId xmlns:a16="http://schemas.microsoft.com/office/drawing/2014/main" id="{77D54997-3F7A-423F-A7E4-929554133970}"/>
              </a:ext>
            </a:extLst>
          </p:cNvPr>
          <p:cNvSpPr/>
          <p:nvPr/>
        </p:nvSpPr>
        <p:spPr>
          <a:xfrm>
            <a:off x="-1428613" y="11320007"/>
            <a:ext cx="157513" cy="519925"/>
          </a:xfrm>
          <a:prstGeom prst="rect">
            <a:avLst/>
          </a:prstGeom>
          <a:solidFill>
            <a:srgbClr val="FFC000">
              <a:alpha val="2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83" name="Rechteck 182">
            <a:extLst>
              <a:ext uri="{FF2B5EF4-FFF2-40B4-BE49-F238E27FC236}">
                <a16:creationId xmlns:a16="http://schemas.microsoft.com/office/drawing/2014/main" id="{D549FCDF-4872-4ECE-B8F3-DBB7A21BE5D9}"/>
              </a:ext>
            </a:extLst>
          </p:cNvPr>
          <p:cNvSpPr/>
          <p:nvPr/>
        </p:nvSpPr>
        <p:spPr>
          <a:xfrm>
            <a:off x="-1832524" y="11200527"/>
            <a:ext cx="157513" cy="758887"/>
          </a:xfrm>
          <a:prstGeom prst="rect">
            <a:avLst/>
          </a:prstGeom>
          <a:solidFill>
            <a:srgbClr val="FFC000">
              <a:alpha val="2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84" name="Rechteck 183">
            <a:extLst>
              <a:ext uri="{FF2B5EF4-FFF2-40B4-BE49-F238E27FC236}">
                <a16:creationId xmlns:a16="http://schemas.microsoft.com/office/drawing/2014/main" id="{235B4F95-9CB3-42B4-BED6-BEFFB49F2006}"/>
              </a:ext>
            </a:extLst>
          </p:cNvPr>
          <p:cNvSpPr/>
          <p:nvPr/>
        </p:nvSpPr>
        <p:spPr>
          <a:xfrm>
            <a:off x="-3044257" y="10667116"/>
            <a:ext cx="157512" cy="1825714"/>
          </a:xfrm>
          <a:prstGeom prst="rect">
            <a:avLst/>
          </a:prstGeom>
          <a:solidFill>
            <a:srgbClr val="FFC000">
              <a:alpha val="2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85" name="Rechteck 184">
            <a:extLst>
              <a:ext uri="{FF2B5EF4-FFF2-40B4-BE49-F238E27FC236}">
                <a16:creationId xmlns:a16="http://schemas.microsoft.com/office/drawing/2014/main" id="{F34C8789-FA70-4228-9A83-A90906E85E54}"/>
              </a:ext>
            </a:extLst>
          </p:cNvPr>
          <p:cNvSpPr/>
          <p:nvPr/>
        </p:nvSpPr>
        <p:spPr>
          <a:xfrm>
            <a:off x="-1103459" y="11448152"/>
            <a:ext cx="157513" cy="263633"/>
          </a:xfrm>
          <a:prstGeom prst="rect">
            <a:avLst/>
          </a:prstGeom>
          <a:solidFill>
            <a:srgbClr val="FFC000">
              <a:alpha val="2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86" name="Rechteck 185">
            <a:extLst>
              <a:ext uri="{FF2B5EF4-FFF2-40B4-BE49-F238E27FC236}">
                <a16:creationId xmlns:a16="http://schemas.microsoft.com/office/drawing/2014/main" id="{B80B929E-E10C-4268-B139-253D63A95309}"/>
              </a:ext>
            </a:extLst>
          </p:cNvPr>
          <p:cNvSpPr/>
          <p:nvPr/>
        </p:nvSpPr>
        <p:spPr>
          <a:xfrm>
            <a:off x="-3438466" y="10336811"/>
            <a:ext cx="157513" cy="2494123"/>
          </a:xfrm>
          <a:prstGeom prst="rect">
            <a:avLst/>
          </a:prstGeom>
          <a:solidFill>
            <a:srgbClr val="FFC000">
              <a:alpha val="2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87" name="Rechteck 186">
            <a:extLst>
              <a:ext uri="{FF2B5EF4-FFF2-40B4-BE49-F238E27FC236}">
                <a16:creationId xmlns:a16="http://schemas.microsoft.com/office/drawing/2014/main" id="{B964316D-7E3E-4556-BF94-1BDA0BC5FCAA}"/>
              </a:ext>
            </a:extLst>
          </p:cNvPr>
          <p:cNvSpPr/>
          <p:nvPr/>
        </p:nvSpPr>
        <p:spPr>
          <a:xfrm flipH="1">
            <a:off x="-2231294" y="231751"/>
            <a:ext cx="157512" cy="1032505"/>
          </a:xfrm>
          <a:prstGeom prst="rect">
            <a:avLst/>
          </a:prstGeom>
          <a:solidFill>
            <a:srgbClr val="00B05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88" name="Rechteck 187">
            <a:extLst>
              <a:ext uri="{FF2B5EF4-FFF2-40B4-BE49-F238E27FC236}">
                <a16:creationId xmlns:a16="http://schemas.microsoft.com/office/drawing/2014/main" id="{67617D8E-D6D2-4761-A351-DBC48188346E}"/>
              </a:ext>
            </a:extLst>
          </p:cNvPr>
          <p:cNvSpPr/>
          <p:nvPr/>
        </p:nvSpPr>
        <p:spPr>
          <a:xfrm flipH="1">
            <a:off x="-1814634" y="48736"/>
            <a:ext cx="157512" cy="1398537"/>
          </a:xfrm>
          <a:prstGeom prst="rect">
            <a:avLst/>
          </a:prstGeom>
          <a:solidFill>
            <a:srgbClr val="00B05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89" name="Rechteck 188">
            <a:extLst>
              <a:ext uri="{FF2B5EF4-FFF2-40B4-BE49-F238E27FC236}">
                <a16:creationId xmlns:a16="http://schemas.microsoft.com/office/drawing/2014/main" id="{561E2DAC-AD3B-405E-8046-B8E617F94252}"/>
              </a:ext>
            </a:extLst>
          </p:cNvPr>
          <p:cNvSpPr/>
          <p:nvPr/>
        </p:nvSpPr>
        <p:spPr>
          <a:xfrm flipH="1">
            <a:off x="-3030272" y="463148"/>
            <a:ext cx="157513" cy="519925"/>
          </a:xfrm>
          <a:prstGeom prst="rect">
            <a:avLst/>
          </a:prstGeom>
          <a:solidFill>
            <a:srgbClr val="00B05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90" name="Rechteck 189">
            <a:extLst>
              <a:ext uri="{FF2B5EF4-FFF2-40B4-BE49-F238E27FC236}">
                <a16:creationId xmlns:a16="http://schemas.microsoft.com/office/drawing/2014/main" id="{60639581-1679-4722-80D2-F7817EC0AA49}"/>
              </a:ext>
            </a:extLst>
          </p:cNvPr>
          <p:cNvSpPr/>
          <p:nvPr/>
        </p:nvSpPr>
        <p:spPr>
          <a:xfrm flipH="1">
            <a:off x="-2626361" y="366257"/>
            <a:ext cx="157513" cy="758887"/>
          </a:xfrm>
          <a:prstGeom prst="rect">
            <a:avLst/>
          </a:prstGeom>
          <a:solidFill>
            <a:srgbClr val="00B05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91" name="Rechteck 190">
            <a:extLst>
              <a:ext uri="{FF2B5EF4-FFF2-40B4-BE49-F238E27FC236}">
                <a16:creationId xmlns:a16="http://schemas.microsoft.com/office/drawing/2014/main" id="{3ABED135-8031-4340-8781-DF89C22C98D3}"/>
              </a:ext>
            </a:extLst>
          </p:cNvPr>
          <p:cNvSpPr/>
          <p:nvPr/>
        </p:nvSpPr>
        <p:spPr>
          <a:xfrm flipH="1">
            <a:off x="-1411320" y="-139695"/>
            <a:ext cx="157512" cy="1825714"/>
          </a:xfrm>
          <a:prstGeom prst="rect">
            <a:avLst/>
          </a:prstGeom>
          <a:solidFill>
            <a:srgbClr val="00B05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95" name="Rechteck 194">
            <a:extLst>
              <a:ext uri="{FF2B5EF4-FFF2-40B4-BE49-F238E27FC236}">
                <a16:creationId xmlns:a16="http://schemas.microsoft.com/office/drawing/2014/main" id="{6CD3480E-C6A0-4DAE-970E-A3F43B83BD80}"/>
              </a:ext>
            </a:extLst>
          </p:cNvPr>
          <p:cNvSpPr/>
          <p:nvPr/>
        </p:nvSpPr>
        <p:spPr>
          <a:xfrm flipH="1">
            <a:off x="-3421173" y="613883"/>
            <a:ext cx="157513" cy="263633"/>
          </a:xfrm>
          <a:prstGeom prst="rect">
            <a:avLst/>
          </a:prstGeom>
          <a:solidFill>
            <a:srgbClr val="00B05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96" name="Rechteck 195">
            <a:extLst>
              <a:ext uri="{FF2B5EF4-FFF2-40B4-BE49-F238E27FC236}">
                <a16:creationId xmlns:a16="http://schemas.microsoft.com/office/drawing/2014/main" id="{1A57EC88-2C26-4D0F-900C-141D5A058A57}"/>
              </a:ext>
            </a:extLst>
          </p:cNvPr>
          <p:cNvSpPr/>
          <p:nvPr/>
        </p:nvSpPr>
        <p:spPr>
          <a:xfrm flipH="1">
            <a:off x="-1089473" y="-520046"/>
            <a:ext cx="157513" cy="2494123"/>
          </a:xfrm>
          <a:prstGeom prst="rect">
            <a:avLst/>
          </a:prstGeom>
          <a:solidFill>
            <a:srgbClr val="00B05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97" name="Rechteck 196">
            <a:extLst>
              <a:ext uri="{FF2B5EF4-FFF2-40B4-BE49-F238E27FC236}">
                <a16:creationId xmlns:a16="http://schemas.microsoft.com/office/drawing/2014/main" id="{36E770AB-2A7A-4717-8B96-75C58E437EDD}"/>
              </a:ext>
            </a:extLst>
          </p:cNvPr>
          <p:cNvSpPr/>
          <p:nvPr/>
        </p:nvSpPr>
        <p:spPr>
          <a:xfrm flipH="1">
            <a:off x="-2231294" y="12672424"/>
            <a:ext cx="157512" cy="1032505"/>
          </a:xfrm>
          <a:prstGeom prst="rect">
            <a:avLst/>
          </a:prstGeom>
          <a:solidFill>
            <a:srgbClr val="CC66FF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98" name="Rechteck 197">
            <a:extLst>
              <a:ext uri="{FF2B5EF4-FFF2-40B4-BE49-F238E27FC236}">
                <a16:creationId xmlns:a16="http://schemas.microsoft.com/office/drawing/2014/main" id="{730AF958-0B1D-4894-91C4-645DCAD40CFC}"/>
              </a:ext>
            </a:extLst>
          </p:cNvPr>
          <p:cNvSpPr/>
          <p:nvPr/>
        </p:nvSpPr>
        <p:spPr>
          <a:xfrm flipH="1">
            <a:off x="-1814634" y="12489409"/>
            <a:ext cx="157512" cy="1398537"/>
          </a:xfrm>
          <a:prstGeom prst="rect">
            <a:avLst/>
          </a:prstGeom>
          <a:solidFill>
            <a:srgbClr val="CC66FF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199" name="Rechteck 198">
            <a:extLst>
              <a:ext uri="{FF2B5EF4-FFF2-40B4-BE49-F238E27FC236}">
                <a16:creationId xmlns:a16="http://schemas.microsoft.com/office/drawing/2014/main" id="{A34BE260-614F-4723-8176-06228E27AED8}"/>
              </a:ext>
            </a:extLst>
          </p:cNvPr>
          <p:cNvSpPr/>
          <p:nvPr/>
        </p:nvSpPr>
        <p:spPr>
          <a:xfrm flipH="1">
            <a:off x="-3030272" y="12903821"/>
            <a:ext cx="157513" cy="519925"/>
          </a:xfrm>
          <a:prstGeom prst="rect">
            <a:avLst/>
          </a:prstGeom>
          <a:solidFill>
            <a:srgbClr val="CC66FF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00" name="Rechteck 199">
            <a:extLst>
              <a:ext uri="{FF2B5EF4-FFF2-40B4-BE49-F238E27FC236}">
                <a16:creationId xmlns:a16="http://schemas.microsoft.com/office/drawing/2014/main" id="{504ABA68-ABAE-4904-B5B3-4EFE326D5B1A}"/>
              </a:ext>
            </a:extLst>
          </p:cNvPr>
          <p:cNvSpPr/>
          <p:nvPr/>
        </p:nvSpPr>
        <p:spPr>
          <a:xfrm flipH="1">
            <a:off x="-2626361" y="12806930"/>
            <a:ext cx="157513" cy="758887"/>
          </a:xfrm>
          <a:prstGeom prst="rect">
            <a:avLst/>
          </a:prstGeom>
          <a:solidFill>
            <a:srgbClr val="CC66FF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01" name="Rechteck 200">
            <a:extLst>
              <a:ext uri="{FF2B5EF4-FFF2-40B4-BE49-F238E27FC236}">
                <a16:creationId xmlns:a16="http://schemas.microsoft.com/office/drawing/2014/main" id="{6D584433-9635-48C8-BEBE-20BBB6544FE5}"/>
              </a:ext>
            </a:extLst>
          </p:cNvPr>
          <p:cNvSpPr/>
          <p:nvPr/>
        </p:nvSpPr>
        <p:spPr>
          <a:xfrm flipH="1">
            <a:off x="-1411320" y="12300978"/>
            <a:ext cx="157512" cy="1825714"/>
          </a:xfrm>
          <a:prstGeom prst="rect">
            <a:avLst/>
          </a:prstGeom>
          <a:solidFill>
            <a:srgbClr val="CC66FF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02" name="Rechteck 201">
            <a:extLst>
              <a:ext uri="{FF2B5EF4-FFF2-40B4-BE49-F238E27FC236}">
                <a16:creationId xmlns:a16="http://schemas.microsoft.com/office/drawing/2014/main" id="{B241D6EE-79D4-4C4F-9B10-0E5A00E8A567}"/>
              </a:ext>
            </a:extLst>
          </p:cNvPr>
          <p:cNvSpPr/>
          <p:nvPr/>
        </p:nvSpPr>
        <p:spPr>
          <a:xfrm flipH="1">
            <a:off x="-3421173" y="13054556"/>
            <a:ext cx="157513" cy="263633"/>
          </a:xfrm>
          <a:prstGeom prst="rect">
            <a:avLst/>
          </a:prstGeom>
          <a:solidFill>
            <a:srgbClr val="CC66FF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03" name="Rechteck 202">
            <a:extLst>
              <a:ext uri="{FF2B5EF4-FFF2-40B4-BE49-F238E27FC236}">
                <a16:creationId xmlns:a16="http://schemas.microsoft.com/office/drawing/2014/main" id="{64FD1AA0-7FE2-4F13-95DE-144A3B382085}"/>
              </a:ext>
            </a:extLst>
          </p:cNvPr>
          <p:cNvSpPr/>
          <p:nvPr/>
        </p:nvSpPr>
        <p:spPr>
          <a:xfrm flipH="1">
            <a:off x="-1089473" y="11920627"/>
            <a:ext cx="157513" cy="2494123"/>
          </a:xfrm>
          <a:prstGeom prst="rect">
            <a:avLst/>
          </a:prstGeom>
          <a:solidFill>
            <a:srgbClr val="CC66FF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04" name="Rechteck 203">
            <a:extLst>
              <a:ext uri="{FF2B5EF4-FFF2-40B4-BE49-F238E27FC236}">
                <a16:creationId xmlns:a16="http://schemas.microsoft.com/office/drawing/2014/main" id="{A9C8A094-5D2A-41C0-933A-AF31490CB1F8}"/>
              </a:ext>
            </a:extLst>
          </p:cNvPr>
          <p:cNvSpPr/>
          <p:nvPr/>
        </p:nvSpPr>
        <p:spPr>
          <a:xfrm flipH="1">
            <a:off x="-2231294" y="3238538"/>
            <a:ext cx="157512" cy="1032505"/>
          </a:xfrm>
          <a:prstGeom prst="rect">
            <a:avLst/>
          </a:prstGeom>
          <a:solidFill>
            <a:srgbClr val="00FF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05" name="Rechteck 204">
            <a:extLst>
              <a:ext uri="{FF2B5EF4-FFF2-40B4-BE49-F238E27FC236}">
                <a16:creationId xmlns:a16="http://schemas.microsoft.com/office/drawing/2014/main" id="{AC8AB9F4-B0B6-40D1-85F9-AE936DAB3743}"/>
              </a:ext>
            </a:extLst>
          </p:cNvPr>
          <p:cNvSpPr/>
          <p:nvPr/>
        </p:nvSpPr>
        <p:spPr>
          <a:xfrm flipH="1">
            <a:off x="-1814634" y="3055523"/>
            <a:ext cx="157512" cy="1398537"/>
          </a:xfrm>
          <a:prstGeom prst="rect">
            <a:avLst/>
          </a:prstGeom>
          <a:solidFill>
            <a:srgbClr val="00FF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06" name="Rechteck 205">
            <a:extLst>
              <a:ext uri="{FF2B5EF4-FFF2-40B4-BE49-F238E27FC236}">
                <a16:creationId xmlns:a16="http://schemas.microsoft.com/office/drawing/2014/main" id="{51569B2C-9C40-468A-A8B4-DBB7BB0397B0}"/>
              </a:ext>
            </a:extLst>
          </p:cNvPr>
          <p:cNvSpPr/>
          <p:nvPr/>
        </p:nvSpPr>
        <p:spPr>
          <a:xfrm flipH="1">
            <a:off x="-3030272" y="3469935"/>
            <a:ext cx="157513" cy="519925"/>
          </a:xfrm>
          <a:prstGeom prst="rect">
            <a:avLst/>
          </a:prstGeom>
          <a:solidFill>
            <a:srgbClr val="00FF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07" name="Rechteck 206">
            <a:extLst>
              <a:ext uri="{FF2B5EF4-FFF2-40B4-BE49-F238E27FC236}">
                <a16:creationId xmlns:a16="http://schemas.microsoft.com/office/drawing/2014/main" id="{6692AE76-7E7A-4380-9502-3BEB744C42C5}"/>
              </a:ext>
            </a:extLst>
          </p:cNvPr>
          <p:cNvSpPr/>
          <p:nvPr/>
        </p:nvSpPr>
        <p:spPr>
          <a:xfrm flipH="1">
            <a:off x="-2626361" y="3373044"/>
            <a:ext cx="157513" cy="758887"/>
          </a:xfrm>
          <a:prstGeom prst="rect">
            <a:avLst/>
          </a:prstGeom>
          <a:solidFill>
            <a:srgbClr val="00FF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08" name="Rechteck 207">
            <a:extLst>
              <a:ext uri="{FF2B5EF4-FFF2-40B4-BE49-F238E27FC236}">
                <a16:creationId xmlns:a16="http://schemas.microsoft.com/office/drawing/2014/main" id="{CB1E462A-0397-436A-AA63-0D33948AD34B}"/>
              </a:ext>
            </a:extLst>
          </p:cNvPr>
          <p:cNvSpPr/>
          <p:nvPr/>
        </p:nvSpPr>
        <p:spPr>
          <a:xfrm flipH="1">
            <a:off x="-1411320" y="2867092"/>
            <a:ext cx="157512" cy="1825714"/>
          </a:xfrm>
          <a:prstGeom prst="rect">
            <a:avLst/>
          </a:prstGeom>
          <a:solidFill>
            <a:srgbClr val="00FF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09" name="Rechteck 208">
            <a:extLst>
              <a:ext uri="{FF2B5EF4-FFF2-40B4-BE49-F238E27FC236}">
                <a16:creationId xmlns:a16="http://schemas.microsoft.com/office/drawing/2014/main" id="{195C2FD5-6A82-45E1-B10B-9259505B22E2}"/>
              </a:ext>
            </a:extLst>
          </p:cNvPr>
          <p:cNvSpPr/>
          <p:nvPr/>
        </p:nvSpPr>
        <p:spPr>
          <a:xfrm flipH="1">
            <a:off x="-3421173" y="3620670"/>
            <a:ext cx="157513" cy="263633"/>
          </a:xfrm>
          <a:prstGeom prst="rect">
            <a:avLst/>
          </a:prstGeom>
          <a:solidFill>
            <a:srgbClr val="00FF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10" name="Rechteck 209">
            <a:extLst>
              <a:ext uri="{FF2B5EF4-FFF2-40B4-BE49-F238E27FC236}">
                <a16:creationId xmlns:a16="http://schemas.microsoft.com/office/drawing/2014/main" id="{FA92055A-D8D1-430B-9839-A0403D88B40A}"/>
              </a:ext>
            </a:extLst>
          </p:cNvPr>
          <p:cNvSpPr/>
          <p:nvPr/>
        </p:nvSpPr>
        <p:spPr>
          <a:xfrm flipH="1">
            <a:off x="-1089473" y="2486741"/>
            <a:ext cx="157513" cy="2494123"/>
          </a:xfrm>
          <a:prstGeom prst="rect">
            <a:avLst/>
          </a:prstGeom>
          <a:solidFill>
            <a:srgbClr val="00FF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11" name="Rechteck 210">
            <a:extLst>
              <a:ext uri="{FF2B5EF4-FFF2-40B4-BE49-F238E27FC236}">
                <a16:creationId xmlns:a16="http://schemas.microsoft.com/office/drawing/2014/main" id="{F749E74F-F40F-4E25-8E38-FF69BA28549D}"/>
              </a:ext>
            </a:extLst>
          </p:cNvPr>
          <p:cNvSpPr/>
          <p:nvPr/>
        </p:nvSpPr>
        <p:spPr>
          <a:xfrm>
            <a:off x="-2249808" y="4805304"/>
            <a:ext cx="157512" cy="1032505"/>
          </a:xfrm>
          <a:prstGeom prst="rect">
            <a:avLst/>
          </a:prstGeom>
          <a:solidFill>
            <a:srgbClr val="FF33CC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12" name="Rechteck 211">
            <a:extLst>
              <a:ext uri="{FF2B5EF4-FFF2-40B4-BE49-F238E27FC236}">
                <a16:creationId xmlns:a16="http://schemas.microsoft.com/office/drawing/2014/main" id="{9432AF62-A795-4DB9-B510-4BD8F11552E8}"/>
              </a:ext>
            </a:extLst>
          </p:cNvPr>
          <p:cNvSpPr/>
          <p:nvPr/>
        </p:nvSpPr>
        <p:spPr>
          <a:xfrm>
            <a:off x="-2653719" y="4622289"/>
            <a:ext cx="157512" cy="1398537"/>
          </a:xfrm>
          <a:prstGeom prst="rect">
            <a:avLst/>
          </a:prstGeom>
          <a:solidFill>
            <a:srgbClr val="FF33CC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16" name="Rechteck 215">
            <a:extLst>
              <a:ext uri="{FF2B5EF4-FFF2-40B4-BE49-F238E27FC236}">
                <a16:creationId xmlns:a16="http://schemas.microsoft.com/office/drawing/2014/main" id="{090E016A-4CF0-4200-BFB8-4CEC7A8C3D36}"/>
              </a:ext>
            </a:extLst>
          </p:cNvPr>
          <p:cNvSpPr/>
          <p:nvPr/>
        </p:nvSpPr>
        <p:spPr>
          <a:xfrm>
            <a:off x="-1441986" y="5061592"/>
            <a:ext cx="157513" cy="519925"/>
          </a:xfrm>
          <a:prstGeom prst="rect">
            <a:avLst/>
          </a:prstGeom>
          <a:solidFill>
            <a:srgbClr val="FF33CC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17" name="Rechteck 216">
            <a:extLst>
              <a:ext uri="{FF2B5EF4-FFF2-40B4-BE49-F238E27FC236}">
                <a16:creationId xmlns:a16="http://schemas.microsoft.com/office/drawing/2014/main" id="{9DA32F60-4A62-4F0B-B9DC-C1D9677E0A46}"/>
              </a:ext>
            </a:extLst>
          </p:cNvPr>
          <p:cNvSpPr/>
          <p:nvPr/>
        </p:nvSpPr>
        <p:spPr>
          <a:xfrm>
            <a:off x="-1845897" y="4942112"/>
            <a:ext cx="157513" cy="758887"/>
          </a:xfrm>
          <a:prstGeom prst="rect">
            <a:avLst/>
          </a:prstGeom>
          <a:solidFill>
            <a:srgbClr val="FF33CC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18" name="Rechteck 217">
            <a:extLst>
              <a:ext uri="{FF2B5EF4-FFF2-40B4-BE49-F238E27FC236}">
                <a16:creationId xmlns:a16="http://schemas.microsoft.com/office/drawing/2014/main" id="{C43832B7-788B-4ECE-89DA-E8F93ADB4954}"/>
              </a:ext>
            </a:extLst>
          </p:cNvPr>
          <p:cNvSpPr/>
          <p:nvPr/>
        </p:nvSpPr>
        <p:spPr>
          <a:xfrm>
            <a:off x="-3057630" y="4408701"/>
            <a:ext cx="157512" cy="1825714"/>
          </a:xfrm>
          <a:prstGeom prst="rect">
            <a:avLst/>
          </a:prstGeom>
          <a:solidFill>
            <a:srgbClr val="FF33CC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19" name="Rechteck 218">
            <a:extLst>
              <a:ext uri="{FF2B5EF4-FFF2-40B4-BE49-F238E27FC236}">
                <a16:creationId xmlns:a16="http://schemas.microsoft.com/office/drawing/2014/main" id="{64C633C3-E652-4C83-8598-6A927036D7F7}"/>
              </a:ext>
            </a:extLst>
          </p:cNvPr>
          <p:cNvSpPr/>
          <p:nvPr/>
        </p:nvSpPr>
        <p:spPr>
          <a:xfrm>
            <a:off x="-1116832" y="5189737"/>
            <a:ext cx="157513" cy="263633"/>
          </a:xfrm>
          <a:prstGeom prst="rect">
            <a:avLst/>
          </a:prstGeom>
          <a:solidFill>
            <a:srgbClr val="FF33CC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20" name="Rechteck 219">
            <a:extLst>
              <a:ext uri="{FF2B5EF4-FFF2-40B4-BE49-F238E27FC236}">
                <a16:creationId xmlns:a16="http://schemas.microsoft.com/office/drawing/2014/main" id="{38C6F956-479F-4B42-88CF-6297902F325F}"/>
              </a:ext>
            </a:extLst>
          </p:cNvPr>
          <p:cNvSpPr/>
          <p:nvPr/>
        </p:nvSpPr>
        <p:spPr>
          <a:xfrm>
            <a:off x="-3451839" y="4078396"/>
            <a:ext cx="157513" cy="2494123"/>
          </a:xfrm>
          <a:prstGeom prst="rect">
            <a:avLst/>
          </a:prstGeom>
          <a:solidFill>
            <a:srgbClr val="FF33CC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21" name="Rechteck 220">
            <a:extLst>
              <a:ext uri="{FF2B5EF4-FFF2-40B4-BE49-F238E27FC236}">
                <a16:creationId xmlns:a16="http://schemas.microsoft.com/office/drawing/2014/main" id="{1038CC4E-8262-48C4-9A96-FD0776BA641A}"/>
              </a:ext>
            </a:extLst>
          </p:cNvPr>
          <p:cNvSpPr/>
          <p:nvPr/>
        </p:nvSpPr>
        <p:spPr>
          <a:xfrm>
            <a:off x="-2264660" y="7925910"/>
            <a:ext cx="157512" cy="1032505"/>
          </a:xfrm>
          <a:prstGeom prst="rect">
            <a:avLst/>
          </a:prstGeom>
          <a:solidFill>
            <a:srgbClr val="A6A6A6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22" name="Rechteck 221">
            <a:extLst>
              <a:ext uri="{FF2B5EF4-FFF2-40B4-BE49-F238E27FC236}">
                <a16:creationId xmlns:a16="http://schemas.microsoft.com/office/drawing/2014/main" id="{54CCD910-E89C-4E1E-AEB1-07697A4F0CB3}"/>
              </a:ext>
            </a:extLst>
          </p:cNvPr>
          <p:cNvSpPr/>
          <p:nvPr/>
        </p:nvSpPr>
        <p:spPr>
          <a:xfrm>
            <a:off x="-2668571" y="7742895"/>
            <a:ext cx="157512" cy="1398537"/>
          </a:xfrm>
          <a:prstGeom prst="rect">
            <a:avLst/>
          </a:prstGeom>
          <a:solidFill>
            <a:srgbClr val="A6A6A6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23" name="Rechteck 222">
            <a:extLst>
              <a:ext uri="{FF2B5EF4-FFF2-40B4-BE49-F238E27FC236}">
                <a16:creationId xmlns:a16="http://schemas.microsoft.com/office/drawing/2014/main" id="{5707FAA8-C1C9-4865-90F6-FCE0E41CD668}"/>
              </a:ext>
            </a:extLst>
          </p:cNvPr>
          <p:cNvSpPr/>
          <p:nvPr/>
        </p:nvSpPr>
        <p:spPr>
          <a:xfrm>
            <a:off x="-1456838" y="8182198"/>
            <a:ext cx="157513" cy="519925"/>
          </a:xfrm>
          <a:prstGeom prst="rect">
            <a:avLst/>
          </a:prstGeom>
          <a:solidFill>
            <a:srgbClr val="A6A6A6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24" name="Rechteck 223">
            <a:extLst>
              <a:ext uri="{FF2B5EF4-FFF2-40B4-BE49-F238E27FC236}">
                <a16:creationId xmlns:a16="http://schemas.microsoft.com/office/drawing/2014/main" id="{943A8476-D05F-4EFC-B567-9ABFC89966DD}"/>
              </a:ext>
            </a:extLst>
          </p:cNvPr>
          <p:cNvSpPr/>
          <p:nvPr/>
        </p:nvSpPr>
        <p:spPr>
          <a:xfrm>
            <a:off x="-1860749" y="8062718"/>
            <a:ext cx="157513" cy="758887"/>
          </a:xfrm>
          <a:prstGeom prst="rect">
            <a:avLst/>
          </a:prstGeom>
          <a:solidFill>
            <a:srgbClr val="A6A6A6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25" name="Rechteck 224">
            <a:extLst>
              <a:ext uri="{FF2B5EF4-FFF2-40B4-BE49-F238E27FC236}">
                <a16:creationId xmlns:a16="http://schemas.microsoft.com/office/drawing/2014/main" id="{FBCD0CA2-D8B0-4AB0-94F5-3D5A402EA8F7}"/>
              </a:ext>
            </a:extLst>
          </p:cNvPr>
          <p:cNvSpPr/>
          <p:nvPr/>
        </p:nvSpPr>
        <p:spPr>
          <a:xfrm>
            <a:off x="-3072482" y="7529307"/>
            <a:ext cx="157512" cy="1825714"/>
          </a:xfrm>
          <a:prstGeom prst="rect">
            <a:avLst/>
          </a:prstGeom>
          <a:solidFill>
            <a:srgbClr val="A6A6A6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26" name="Rechteck 225">
            <a:extLst>
              <a:ext uri="{FF2B5EF4-FFF2-40B4-BE49-F238E27FC236}">
                <a16:creationId xmlns:a16="http://schemas.microsoft.com/office/drawing/2014/main" id="{AF2AE1EB-46D6-4B58-B760-392C6B09C9B2}"/>
              </a:ext>
            </a:extLst>
          </p:cNvPr>
          <p:cNvSpPr/>
          <p:nvPr/>
        </p:nvSpPr>
        <p:spPr>
          <a:xfrm>
            <a:off x="-1131684" y="8310343"/>
            <a:ext cx="157513" cy="263633"/>
          </a:xfrm>
          <a:prstGeom prst="rect">
            <a:avLst/>
          </a:prstGeom>
          <a:solidFill>
            <a:srgbClr val="A6A6A6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27" name="Rechteck 226">
            <a:extLst>
              <a:ext uri="{FF2B5EF4-FFF2-40B4-BE49-F238E27FC236}">
                <a16:creationId xmlns:a16="http://schemas.microsoft.com/office/drawing/2014/main" id="{6C0462B3-B83D-400B-B278-106E7E3E4195}"/>
              </a:ext>
            </a:extLst>
          </p:cNvPr>
          <p:cNvSpPr/>
          <p:nvPr/>
        </p:nvSpPr>
        <p:spPr>
          <a:xfrm>
            <a:off x="-3466691" y="7199002"/>
            <a:ext cx="157513" cy="2494123"/>
          </a:xfrm>
          <a:prstGeom prst="rect">
            <a:avLst/>
          </a:prstGeom>
          <a:solidFill>
            <a:srgbClr val="A6A6A6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28" name="Rechteck 227">
            <a:extLst>
              <a:ext uri="{FF2B5EF4-FFF2-40B4-BE49-F238E27FC236}">
                <a16:creationId xmlns:a16="http://schemas.microsoft.com/office/drawing/2014/main" id="{14D8EE3F-731D-4BE3-BAF9-B9D975363ABD}"/>
              </a:ext>
            </a:extLst>
          </p:cNvPr>
          <p:cNvSpPr/>
          <p:nvPr/>
        </p:nvSpPr>
        <p:spPr>
          <a:xfrm flipH="1">
            <a:off x="-2244043" y="6398463"/>
            <a:ext cx="157512" cy="1032505"/>
          </a:xfrm>
          <a:prstGeom prst="rect">
            <a:avLst/>
          </a:prstGeom>
          <a:solidFill>
            <a:srgbClr val="FFFF0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29" name="Rechteck 228">
            <a:extLst>
              <a:ext uri="{FF2B5EF4-FFF2-40B4-BE49-F238E27FC236}">
                <a16:creationId xmlns:a16="http://schemas.microsoft.com/office/drawing/2014/main" id="{12492745-5AF0-4D04-A9EB-6A4D3D2F44F4}"/>
              </a:ext>
            </a:extLst>
          </p:cNvPr>
          <p:cNvSpPr/>
          <p:nvPr/>
        </p:nvSpPr>
        <p:spPr>
          <a:xfrm flipH="1">
            <a:off x="-1827383" y="6215448"/>
            <a:ext cx="157512" cy="1398537"/>
          </a:xfrm>
          <a:prstGeom prst="rect">
            <a:avLst/>
          </a:prstGeom>
          <a:solidFill>
            <a:srgbClr val="FFFF0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30" name="Rechteck 229">
            <a:extLst>
              <a:ext uri="{FF2B5EF4-FFF2-40B4-BE49-F238E27FC236}">
                <a16:creationId xmlns:a16="http://schemas.microsoft.com/office/drawing/2014/main" id="{A80B5284-47E5-4347-BCD6-E7F8CE25F834}"/>
              </a:ext>
            </a:extLst>
          </p:cNvPr>
          <p:cNvSpPr/>
          <p:nvPr/>
        </p:nvSpPr>
        <p:spPr>
          <a:xfrm flipH="1">
            <a:off x="-3043021" y="6629860"/>
            <a:ext cx="157513" cy="519925"/>
          </a:xfrm>
          <a:prstGeom prst="rect">
            <a:avLst/>
          </a:prstGeom>
          <a:solidFill>
            <a:srgbClr val="FFFF0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31" name="Rechteck 230">
            <a:extLst>
              <a:ext uri="{FF2B5EF4-FFF2-40B4-BE49-F238E27FC236}">
                <a16:creationId xmlns:a16="http://schemas.microsoft.com/office/drawing/2014/main" id="{B8800ACA-727B-494F-AA93-057D063C6B9F}"/>
              </a:ext>
            </a:extLst>
          </p:cNvPr>
          <p:cNvSpPr/>
          <p:nvPr/>
        </p:nvSpPr>
        <p:spPr>
          <a:xfrm flipH="1">
            <a:off x="-2639110" y="6532969"/>
            <a:ext cx="157513" cy="758887"/>
          </a:xfrm>
          <a:prstGeom prst="rect">
            <a:avLst/>
          </a:prstGeom>
          <a:solidFill>
            <a:srgbClr val="FFFF0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32" name="Rechteck 231">
            <a:extLst>
              <a:ext uri="{FF2B5EF4-FFF2-40B4-BE49-F238E27FC236}">
                <a16:creationId xmlns:a16="http://schemas.microsoft.com/office/drawing/2014/main" id="{185E2BD6-53FD-40E3-BE61-E72CB7B6B447}"/>
              </a:ext>
            </a:extLst>
          </p:cNvPr>
          <p:cNvSpPr/>
          <p:nvPr/>
        </p:nvSpPr>
        <p:spPr>
          <a:xfrm flipH="1">
            <a:off x="-1424069" y="6027017"/>
            <a:ext cx="157512" cy="1825714"/>
          </a:xfrm>
          <a:prstGeom prst="rect">
            <a:avLst/>
          </a:prstGeom>
          <a:solidFill>
            <a:srgbClr val="FFFF0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33" name="Rechteck 232">
            <a:extLst>
              <a:ext uri="{FF2B5EF4-FFF2-40B4-BE49-F238E27FC236}">
                <a16:creationId xmlns:a16="http://schemas.microsoft.com/office/drawing/2014/main" id="{E6024CC1-C70A-4792-9692-ED2032E7F8C4}"/>
              </a:ext>
            </a:extLst>
          </p:cNvPr>
          <p:cNvSpPr/>
          <p:nvPr/>
        </p:nvSpPr>
        <p:spPr>
          <a:xfrm flipH="1">
            <a:off x="-3433922" y="6780595"/>
            <a:ext cx="157513" cy="263633"/>
          </a:xfrm>
          <a:prstGeom prst="rect">
            <a:avLst/>
          </a:prstGeom>
          <a:solidFill>
            <a:srgbClr val="FFFF0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34" name="Rechteck 233">
            <a:extLst>
              <a:ext uri="{FF2B5EF4-FFF2-40B4-BE49-F238E27FC236}">
                <a16:creationId xmlns:a16="http://schemas.microsoft.com/office/drawing/2014/main" id="{549FBB5E-7731-4FC8-A235-EE74A8E3B2F7}"/>
              </a:ext>
            </a:extLst>
          </p:cNvPr>
          <p:cNvSpPr/>
          <p:nvPr/>
        </p:nvSpPr>
        <p:spPr>
          <a:xfrm flipH="1">
            <a:off x="-1102222" y="5646666"/>
            <a:ext cx="157513" cy="2494123"/>
          </a:xfrm>
          <a:prstGeom prst="rect">
            <a:avLst/>
          </a:prstGeom>
          <a:solidFill>
            <a:srgbClr val="FFFF0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35" name="Rechteck 234">
            <a:extLst>
              <a:ext uri="{FF2B5EF4-FFF2-40B4-BE49-F238E27FC236}">
                <a16:creationId xmlns:a16="http://schemas.microsoft.com/office/drawing/2014/main" id="{A193AB90-A38F-4C07-8310-98F8AD48C17B}"/>
              </a:ext>
            </a:extLst>
          </p:cNvPr>
          <p:cNvSpPr/>
          <p:nvPr/>
        </p:nvSpPr>
        <p:spPr>
          <a:xfrm flipH="1">
            <a:off x="-2240708" y="9519758"/>
            <a:ext cx="157512" cy="1032505"/>
          </a:xfrm>
          <a:prstGeom prst="rect">
            <a:avLst/>
          </a:prstGeom>
          <a:solidFill>
            <a:srgbClr val="0070C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36" name="Rechteck 235">
            <a:extLst>
              <a:ext uri="{FF2B5EF4-FFF2-40B4-BE49-F238E27FC236}">
                <a16:creationId xmlns:a16="http://schemas.microsoft.com/office/drawing/2014/main" id="{4163AB19-ED6C-45EF-A1C7-C620B87F6B02}"/>
              </a:ext>
            </a:extLst>
          </p:cNvPr>
          <p:cNvSpPr/>
          <p:nvPr/>
        </p:nvSpPr>
        <p:spPr>
          <a:xfrm flipH="1">
            <a:off x="-1824048" y="9336743"/>
            <a:ext cx="157512" cy="1398537"/>
          </a:xfrm>
          <a:prstGeom prst="rect">
            <a:avLst/>
          </a:prstGeom>
          <a:solidFill>
            <a:srgbClr val="0070C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37" name="Rechteck 236">
            <a:extLst>
              <a:ext uri="{FF2B5EF4-FFF2-40B4-BE49-F238E27FC236}">
                <a16:creationId xmlns:a16="http://schemas.microsoft.com/office/drawing/2014/main" id="{EDB564C4-CF1C-4E82-A8F8-8FB3A7FD9701}"/>
              </a:ext>
            </a:extLst>
          </p:cNvPr>
          <p:cNvSpPr/>
          <p:nvPr/>
        </p:nvSpPr>
        <p:spPr>
          <a:xfrm flipH="1">
            <a:off x="-3039686" y="9751155"/>
            <a:ext cx="157513" cy="519925"/>
          </a:xfrm>
          <a:prstGeom prst="rect">
            <a:avLst/>
          </a:prstGeom>
          <a:solidFill>
            <a:srgbClr val="0070C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38" name="Rechteck 237">
            <a:extLst>
              <a:ext uri="{FF2B5EF4-FFF2-40B4-BE49-F238E27FC236}">
                <a16:creationId xmlns:a16="http://schemas.microsoft.com/office/drawing/2014/main" id="{A9C33338-2BA9-4304-8052-6D4282769009}"/>
              </a:ext>
            </a:extLst>
          </p:cNvPr>
          <p:cNvSpPr/>
          <p:nvPr/>
        </p:nvSpPr>
        <p:spPr>
          <a:xfrm flipH="1">
            <a:off x="-2635775" y="9654264"/>
            <a:ext cx="157513" cy="758887"/>
          </a:xfrm>
          <a:prstGeom prst="rect">
            <a:avLst/>
          </a:prstGeom>
          <a:solidFill>
            <a:srgbClr val="0070C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39" name="Rechteck 238">
            <a:extLst>
              <a:ext uri="{FF2B5EF4-FFF2-40B4-BE49-F238E27FC236}">
                <a16:creationId xmlns:a16="http://schemas.microsoft.com/office/drawing/2014/main" id="{05B1641A-E82F-4A79-86C9-2749C402D954}"/>
              </a:ext>
            </a:extLst>
          </p:cNvPr>
          <p:cNvSpPr/>
          <p:nvPr/>
        </p:nvSpPr>
        <p:spPr>
          <a:xfrm flipH="1">
            <a:off x="-1420734" y="9148312"/>
            <a:ext cx="157512" cy="1825714"/>
          </a:xfrm>
          <a:prstGeom prst="rect">
            <a:avLst/>
          </a:prstGeom>
          <a:solidFill>
            <a:srgbClr val="0070C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40" name="Rechteck 239">
            <a:extLst>
              <a:ext uri="{FF2B5EF4-FFF2-40B4-BE49-F238E27FC236}">
                <a16:creationId xmlns:a16="http://schemas.microsoft.com/office/drawing/2014/main" id="{35A0E2B8-59F8-4578-AFB3-5B9A9EF709CB}"/>
              </a:ext>
            </a:extLst>
          </p:cNvPr>
          <p:cNvSpPr/>
          <p:nvPr/>
        </p:nvSpPr>
        <p:spPr>
          <a:xfrm flipH="1">
            <a:off x="-3430587" y="9901890"/>
            <a:ext cx="157513" cy="263633"/>
          </a:xfrm>
          <a:prstGeom prst="rect">
            <a:avLst/>
          </a:prstGeom>
          <a:solidFill>
            <a:srgbClr val="0070C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241" name="Rechteck 240">
            <a:extLst>
              <a:ext uri="{FF2B5EF4-FFF2-40B4-BE49-F238E27FC236}">
                <a16:creationId xmlns:a16="http://schemas.microsoft.com/office/drawing/2014/main" id="{F8D4C0F3-D60A-4F1C-A045-D338997ADC48}"/>
              </a:ext>
            </a:extLst>
          </p:cNvPr>
          <p:cNvSpPr/>
          <p:nvPr/>
        </p:nvSpPr>
        <p:spPr>
          <a:xfrm flipH="1">
            <a:off x="-1098887" y="8767961"/>
            <a:ext cx="157513" cy="2494123"/>
          </a:xfrm>
          <a:prstGeom prst="rect">
            <a:avLst/>
          </a:prstGeom>
          <a:solidFill>
            <a:srgbClr val="0070C0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5731771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2" id="{7AD1DDB3-439D-47AB-A6C0-A934E9EC8965}" vid="{F7464005-7E1E-4BEC-A391-1A64E980BB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219</Words>
  <Application>Microsoft Office PowerPoint</Application>
  <PresentationFormat>Benutzerdefiniert</PresentationFormat>
  <Paragraphs>119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Lucida Console</vt:lpstr>
      <vt:lpstr>Office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hp</dc:creator>
  <cp:lastModifiedBy>hp</cp:lastModifiedBy>
  <cp:revision>1</cp:revision>
  <cp:lastPrinted>2025-11-22T09:06:07Z</cp:lastPrinted>
  <dcterms:created xsi:type="dcterms:W3CDTF">2026-02-16T19:38:19Z</dcterms:created>
  <dcterms:modified xsi:type="dcterms:W3CDTF">2026-02-16T19:40:52Z</dcterms:modified>
</cp:coreProperties>
</file>